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Sue Ellen Francisco"/>
      <p:regular r:id="rId13"/>
    </p:embeddedFont>
    <p:embeddedFont>
      <p:font typeface="Barlow Semi Condensed Light"/>
      <p:regular r:id="rId14"/>
      <p:bold r:id="rId15"/>
      <p:italic r:id="rId16"/>
      <p:boldItalic r:id="rId17"/>
    </p:embeddedFont>
    <p:embeddedFont>
      <p:font typeface="Joti One"/>
      <p:regular r:id="rId18"/>
    </p:embeddedFont>
    <p:embeddedFont>
      <p:font typeface="BenchNine"/>
      <p:regular r:id="rId19"/>
      <p:bold r:id="rId20"/>
    </p:embeddedFont>
    <p:embeddedFont>
      <p:font typeface="Barlow Semi Condensed"/>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BenchNine-bold.fntdata"/><Relationship Id="rId22" Type="http://schemas.openxmlformats.org/officeDocument/2006/relationships/font" Target="fonts/BarlowSemiCondensed-bold.fntdata"/><Relationship Id="rId21" Type="http://schemas.openxmlformats.org/officeDocument/2006/relationships/font" Target="fonts/BarlowSemiCondensed-regular.fntdata"/><Relationship Id="rId24" Type="http://schemas.openxmlformats.org/officeDocument/2006/relationships/font" Target="fonts/BarlowSemiCondensed-boldItalic.fntdata"/><Relationship Id="rId23" Type="http://schemas.openxmlformats.org/officeDocument/2006/relationships/font" Target="fonts/BarlowSemiCondense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SueEllenFrancisco-regular.fntdata"/><Relationship Id="rId12" Type="http://schemas.openxmlformats.org/officeDocument/2006/relationships/slide" Target="slides/slide7.xml"/><Relationship Id="rId15" Type="http://schemas.openxmlformats.org/officeDocument/2006/relationships/font" Target="fonts/BarlowSemiCondensedLight-bold.fntdata"/><Relationship Id="rId14" Type="http://schemas.openxmlformats.org/officeDocument/2006/relationships/font" Target="fonts/BarlowSemiCondensedLight-regular.fntdata"/><Relationship Id="rId17" Type="http://schemas.openxmlformats.org/officeDocument/2006/relationships/font" Target="fonts/BarlowSemiCondensedLight-boldItalic.fntdata"/><Relationship Id="rId16" Type="http://schemas.openxmlformats.org/officeDocument/2006/relationships/font" Target="fonts/BarlowSemiCondensedLight-italic.fntdata"/><Relationship Id="rId19" Type="http://schemas.openxmlformats.org/officeDocument/2006/relationships/font" Target="fonts/BenchNine-regular.fntdata"/><Relationship Id="rId18" Type="http://schemas.openxmlformats.org/officeDocument/2006/relationships/font" Target="fonts/JotiOne-regular.fntdata"/></Relationships>
</file>

<file path=ppt/media/image1.png>
</file>

<file path=ppt/media/image2.png>
</file>

<file path=ppt/media/image3.png>
</file>

<file path=ppt/media/image4.png>
</file>

<file path=ppt/media/image5.gif>
</file>

<file path=ppt/media/image6.gif>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138ef3a4bf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138ef3a4bf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14cfcec48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14cfcec48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14cfcec48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14cfcec4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138ef3a4bf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138ef3a4bf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568ecea09ba5353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568ecea09ba5353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14cfcec483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14cfcec48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type="obj">
  <p:cSld name="OBJECT">
    <p:bg>
      <p:bgPr>
        <a:blipFill>
          <a:blip r:embed="rId2">
            <a:alphaModFix/>
          </a:blip>
          <a:stretch>
            <a:fillRect/>
          </a:stretch>
        </a:blipFill>
      </p:bgPr>
    </p:bg>
    <p:spTree>
      <p:nvGrpSpPr>
        <p:cNvPr id="8" name="Shape 8"/>
        <p:cNvGrpSpPr/>
        <p:nvPr/>
      </p:nvGrpSpPr>
      <p:grpSpPr>
        <a:xfrm>
          <a:off x="0" y="0"/>
          <a:ext cx="0" cy="0"/>
          <a:chOff x="0" y="0"/>
          <a:chExt cx="0" cy="0"/>
        </a:xfrm>
      </p:grpSpPr>
      <p:grpSp>
        <p:nvGrpSpPr>
          <p:cNvPr id="9" name="Google Shape;9;p2"/>
          <p:cNvGrpSpPr/>
          <p:nvPr/>
        </p:nvGrpSpPr>
        <p:grpSpPr>
          <a:xfrm>
            <a:off x="1597622" y="296259"/>
            <a:ext cx="5948856" cy="4694195"/>
            <a:chOff x="2256903" y="816487"/>
            <a:chExt cx="4630180" cy="3653639"/>
          </a:xfrm>
        </p:grpSpPr>
        <p:sp>
          <p:nvSpPr>
            <p:cNvPr id="10" name="Google Shape;10;p2"/>
            <p:cNvSpPr/>
            <p:nvPr/>
          </p:nvSpPr>
          <p:spPr>
            <a:xfrm>
              <a:off x="2256903" y="816487"/>
              <a:ext cx="4630180" cy="3653639"/>
            </a:xfrm>
            <a:custGeom>
              <a:rect b="b" l="l" r="r" t="t"/>
              <a:pathLst>
                <a:path extrusionOk="0" h="71169" w="90191">
                  <a:moveTo>
                    <a:pt x="51262" y="4765"/>
                  </a:moveTo>
                  <a:cubicBezTo>
                    <a:pt x="51543" y="4765"/>
                    <a:pt x="51822" y="4770"/>
                    <a:pt x="52107" y="4781"/>
                  </a:cubicBezTo>
                  <a:cubicBezTo>
                    <a:pt x="53975" y="4833"/>
                    <a:pt x="54987" y="5361"/>
                    <a:pt x="55432" y="6154"/>
                  </a:cubicBezTo>
                  <a:cubicBezTo>
                    <a:pt x="51794" y="7210"/>
                    <a:pt x="48217" y="9267"/>
                    <a:pt x="46121" y="10663"/>
                  </a:cubicBezTo>
                  <a:cubicBezTo>
                    <a:pt x="46025" y="10731"/>
                    <a:pt x="45925" y="10799"/>
                    <a:pt x="45825" y="10863"/>
                  </a:cubicBezTo>
                  <a:cubicBezTo>
                    <a:pt x="45553" y="10363"/>
                    <a:pt x="45052" y="9947"/>
                    <a:pt x="44389" y="9719"/>
                  </a:cubicBezTo>
                  <a:cubicBezTo>
                    <a:pt x="46153" y="8262"/>
                    <a:pt x="44493" y="6181"/>
                    <a:pt x="42360" y="6181"/>
                  </a:cubicBezTo>
                  <a:cubicBezTo>
                    <a:pt x="42252" y="6181"/>
                    <a:pt x="42140" y="6190"/>
                    <a:pt x="42032" y="6198"/>
                  </a:cubicBezTo>
                  <a:cubicBezTo>
                    <a:pt x="44973" y="5302"/>
                    <a:pt x="48058" y="4765"/>
                    <a:pt x="51262" y="4765"/>
                  </a:cubicBezTo>
                  <a:close/>
                  <a:moveTo>
                    <a:pt x="53559" y="12371"/>
                  </a:moveTo>
                  <a:lnTo>
                    <a:pt x="53559" y="12371"/>
                  </a:lnTo>
                  <a:cubicBezTo>
                    <a:pt x="53323" y="12716"/>
                    <a:pt x="53087" y="13044"/>
                    <a:pt x="52859" y="13348"/>
                  </a:cubicBezTo>
                  <a:cubicBezTo>
                    <a:pt x="52583" y="13296"/>
                    <a:pt x="52315" y="13252"/>
                    <a:pt x="52038" y="13216"/>
                  </a:cubicBezTo>
                  <a:cubicBezTo>
                    <a:pt x="52551" y="12916"/>
                    <a:pt x="53059" y="12632"/>
                    <a:pt x="53559" y="12371"/>
                  </a:cubicBezTo>
                  <a:close/>
                  <a:moveTo>
                    <a:pt x="60457" y="10499"/>
                  </a:moveTo>
                  <a:cubicBezTo>
                    <a:pt x="60693" y="10607"/>
                    <a:pt x="60869" y="10772"/>
                    <a:pt x="60978" y="10999"/>
                  </a:cubicBezTo>
                  <a:cubicBezTo>
                    <a:pt x="61593" y="12308"/>
                    <a:pt x="60645" y="13856"/>
                    <a:pt x="59453" y="15213"/>
                  </a:cubicBezTo>
                  <a:cubicBezTo>
                    <a:pt x="58601" y="15592"/>
                    <a:pt x="57772" y="16017"/>
                    <a:pt x="56965" y="16465"/>
                  </a:cubicBezTo>
                  <a:cubicBezTo>
                    <a:pt x="57004" y="16417"/>
                    <a:pt x="57044" y="16369"/>
                    <a:pt x="57080" y="16325"/>
                  </a:cubicBezTo>
                  <a:cubicBezTo>
                    <a:pt x="58365" y="14737"/>
                    <a:pt x="59685" y="12648"/>
                    <a:pt x="60457" y="10499"/>
                  </a:cubicBezTo>
                  <a:close/>
                  <a:moveTo>
                    <a:pt x="48430" y="17945"/>
                  </a:moveTo>
                  <a:lnTo>
                    <a:pt x="48430" y="17945"/>
                  </a:lnTo>
                  <a:cubicBezTo>
                    <a:pt x="47685" y="18670"/>
                    <a:pt x="46889" y="19346"/>
                    <a:pt x="46041" y="19985"/>
                  </a:cubicBezTo>
                  <a:cubicBezTo>
                    <a:pt x="45949" y="19542"/>
                    <a:pt x="45721" y="19121"/>
                    <a:pt x="45397" y="18766"/>
                  </a:cubicBezTo>
                  <a:cubicBezTo>
                    <a:pt x="46389" y="18382"/>
                    <a:pt x="47405" y="18098"/>
                    <a:pt x="48430" y="17945"/>
                  </a:cubicBezTo>
                  <a:close/>
                  <a:moveTo>
                    <a:pt x="14204" y="18897"/>
                  </a:moveTo>
                  <a:lnTo>
                    <a:pt x="14204" y="18897"/>
                  </a:lnTo>
                  <a:cubicBezTo>
                    <a:pt x="11908" y="21130"/>
                    <a:pt x="9710" y="23439"/>
                    <a:pt x="7582" y="25787"/>
                  </a:cubicBezTo>
                  <a:cubicBezTo>
                    <a:pt x="8911" y="23163"/>
                    <a:pt x="11455" y="20874"/>
                    <a:pt x="14204" y="18897"/>
                  </a:cubicBezTo>
                  <a:close/>
                  <a:moveTo>
                    <a:pt x="35198" y="24947"/>
                  </a:moveTo>
                  <a:cubicBezTo>
                    <a:pt x="35198" y="25015"/>
                    <a:pt x="35202" y="25084"/>
                    <a:pt x="35206" y="25152"/>
                  </a:cubicBezTo>
                  <a:cubicBezTo>
                    <a:pt x="34670" y="25728"/>
                    <a:pt x="34138" y="26304"/>
                    <a:pt x="33606" y="26880"/>
                  </a:cubicBezTo>
                  <a:cubicBezTo>
                    <a:pt x="32177" y="27564"/>
                    <a:pt x="30768" y="28253"/>
                    <a:pt x="29412" y="28960"/>
                  </a:cubicBezTo>
                  <a:cubicBezTo>
                    <a:pt x="31313" y="27600"/>
                    <a:pt x="33257" y="26275"/>
                    <a:pt x="35198" y="24947"/>
                  </a:cubicBezTo>
                  <a:close/>
                  <a:moveTo>
                    <a:pt x="82050" y="30753"/>
                  </a:moveTo>
                  <a:cubicBezTo>
                    <a:pt x="83182" y="32002"/>
                    <a:pt x="81618" y="35483"/>
                    <a:pt x="80535" y="37715"/>
                  </a:cubicBezTo>
                  <a:cubicBezTo>
                    <a:pt x="80363" y="37691"/>
                    <a:pt x="80191" y="37683"/>
                    <a:pt x="80015" y="37679"/>
                  </a:cubicBezTo>
                  <a:cubicBezTo>
                    <a:pt x="80631" y="36171"/>
                    <a:pt x="81051" y="34635"/>
                    <a:pt x="81103" y="33122"/>
                  </a:cubicBezTo>
                  <a:cubicBezTo>
                    <a:pt x="81243" y="32969"/>
                    <a:pt x="81383" y="32829"/>
                    <a:pt x="81519" y="32677"/>
                  </a:cubicBezTo>
                  <a:cubicBezTo>
                    <a:pt x="81984" y="32162"/>
                    <a:pt x="82100" y="31625"/>
                    <a:pt x="81995" y="31133"/>
                  </a:cubicBezTo>
                  <a:cubicBezTo>
                    <a:pt x="82113" y="30996"/>
                    <a:pt x="82150" y="30866"/>
                    <a:pt x="82050" y="30753"/>
                  </a:cubicBezTo>
                  <a:close/>
                  <a:moveTo>
                    <a:pt x="24039" y="37231"/>
                  </a:moveTo>
                  <a:lnTo>
                    <a:pt x="24039" y="37231"/>
                  </a:lnTo>
                  <a:cubicBezTo>
                    <a:pt x="21838" y="39604"/>
                    <a:pt x="19629" y="41972"/>
                    <a:pt x="17396" y="44321"/>
                  </a:cubicBezTo>
                  <a:cubicBezTo>
                    <a:pt x="17372" y="44333"/>
                    <a:pt x="17353" y="44341"/>
                    <a:pt x="17329" y="44353"/>
                  </a:cubicBezTo>
                  <a:lnTo>
                    <a:pt x="17329" y="44353"/>
                  </a:lnTo>
                  <a:cubicBezTo>
                    <a:pt x="18181" y="43385"/>
                    <a:pt x="19001" y="42448"/>
                    <a:pt x="19730" y="41552"/>
                  </a:cubicBezTo>
                  <a:cubicBezTo>
                    <a:pt x="20634" y="40444"/>
                    <a:pt x="21462" y="39287"/>
                    <a:pt x="22262" y="38116"/>
                  </a:cubicBezTo>
                  <a:cubicBezTo>
                    <a:pt x="22866" y="37823"/>
                    <a:pt x="23459" y="37527"/>
                    <a:pt x="24039" y="37231"/>
                  </a:cubicBezTo>
                  <a:close/>
                  <a:moveTo>
                    <a:pt x="47909" y="45757"/>
                  </a:moveTo>
                  <a:lnTo>
                    <a:pt x="47909" y="45757"/>
                  </a:lnTo>
                  <a:cubicBezTo>
                    <a:pt x="47757" y="46286"/>
                    <a:pt x="47613" y="46818"/>
                    <a:pt x="47486" y="47350"/>
                  </a:cubicBezTo>
                  <a:cubicBezTo>
                    <a:pt x="45705" y="49346"/>
                    <a:pt x="43813" y="51271"/>
                    <a:pt x="41816" y="53144"/>
                  </a:cubicBezTo>
                  <a:cubicBezTo>
                    <a:pt x="41844" y="52991"/>
                    <a:pt x="41868" y="52843"/>
                    <a:pt x="41896" y="52695"/>
                  </a:cubicBezTo>
                  <a:cubicBezTo>
                    <a:pt x="41988" y="52195"/>
                    <a:pt x="42108" y="51703"/>
                    <a:pt x="42228" y="51207"/>
                  </a:cubicBezTo>
                  <a:cubicBezTo>
                    <a:pt x="42801" y="50491"/>
                    <a:pt x="43377" y="49778"/>
                    <a:pt x="43961" y="49067"/>
                  </a:cubicBezTo>
                  <a:cubicBezTo>
                    <a:pt x="45292" y="47974"/>
                    <a:pt x="46609" y="46873"/>
                    <a:pt x="47909" y="45757"/>
                  </a:cubicBezTo>
                  <a:close/>
                  <a:moveTo>
                    <a:pt x="42628" y="36615"/>
                  </a:moveTo>
                  <a:lnTo>
                    <a:pt x="42628" y="36615"/>
                  </a:lnTo>
                  <a:cubicBezTo>
                    <a:pt x="42092" y="37539"/>
                    <a:pt x="41576" y="38483"/>
                    <a:pt x="41072" y="39440"/>
                  </a:cubicBezTo>
                  <a:cubicBezTo>
                    <a:pt x="38243" y="42389"/>
                    <a:pt x="35550" y="45409"/>
                    <a:pt x="33054" y="48386"/>
                  </a:cubicBezTo>
                  <a:cubicBezTo>
                    <a:pt x="32457" y="49094"/>
                    <a:pt x="31549" y="50295"/>
                    <a:pt x="30624" y="51719"/>
                  </a:cubicBezTo>
                  <a:cubicBezTo>
                    <a:pt x="29200" y="52808"/>
                    <a:pt x="27560" y="53999"/>
                    <a:pt x="25708" y="54564"/>
                  </a:cubicBezTo>
                  <a:cubicBezTo>
                    <a:pt x="25887" y="53667"/>
                    <a:pt x="26260" y="52788"/>
                    <a:pt x="26727" y="51927"/>
                  </a:cubicBezTo>
                  <a:cubicBezTo>
                    <a:pt x="30284" y="47514"/>
                    <a:pt x="34550" y="43436"/>
                    <a:pt x="38747" y="39324"/>
                  </a:cubicBezTo>
                  <a:cubicBezTo>
                    <a:pt x="40083" y="38479"/>
                    <a:pt x="41372" y="37571"/>
                    <a:pt x="42628" y="36615"/>
                  </a:cubicBezTo>
                  <a:close/>
                  <a:moveTo>
                    <a:pt x="64182" y="53560"/>
                  </a:moveTo>
                  <a:lnTo>
                    <a:pt x="64182" y="53560"/>
                  </a:lnTo>
                  <a:cubicBezTo>
                    <a:pt x="63086" y="55377"/>
                    <a:pt x="61750" y="57681"/>
                    <a:pt x="60065" y="59650"/>
                  </a:cubicBezTo>
                  <a:cubicBezTo>
                    <a:pt x="60278" y="58717"/>
                    <a:pt x="60553" y="57777"/>
                    <a:pt x="60885" y="56836"/>
                  </a:cubicBezTo>
                  <a:cubicBezTo>
                    <a:pt x="60954" y="56708"/>
                    <a:pt x="61026" y="56581"/>
                    <a:pt x="61098" y="56452"/>
                  </a:cubicBezTo>
                  <a:cubicBezTo>
                    <a:pt x="62141" y="55504"/>
                    <a:pt x="63170" y="54536"/>
                    <a:pt x="64182" y="53560"/>
                  </a:cubicBezTo>
                  <a:close/>
                  <a:moveTo>
                    <a:pt x="72865" y="51691"/>
                  </a:moveTo>
                  <a:cubicBezTo>
                    <a:pt x="71520" y="53840"/>
                    <a:pt x="70128" y="55876"/>
                    <a:pt x="68499" y="57901"/>
                  </a:cubicBezTo>
                  <a:cubicBezTo>
                    <a:pt x="67219" y="59497"/>
                    <a:pt x="65931" y="61085"/>
                    <a:pt x="64518" y="62598"/>
                  </a:cubicBezTo>
                  <a:cubicBezTo>
                    <a:pt x="65811" y="61118"/>
                    <a:pt x="66939" y="59521"/>
                    <a:pt x="67971" y="58012"/>
                  </a:cubicBezTo>
                  <a:cubicBezTo>
                    <a:pt x="69323" y="56044"/>
                    <a:pt x="70560" y="54020"/>
                    <a:pt x="71768" y="51983"/>
                  </a:cubicBezTo>
                  <a:cubicBezTo>
                    <a:pt x="72148" y="51903"/>
                    <a:pt x="72509" y="51803"/>
                    <a:pt x="72865" y="51691"/>
                  </a:cubicBezTo>
                  <a:close/>
                  <a:moveTo>
                    <a:pt x="40544" y="62790"/>
                  </a:moveTo>
                  <a:lnTo>
                    <a:pt x="40544" y="62790"/>
                  </a:lnTo>
                  <a:cubicBezTo>
                    <a:pt x="40515" y="63059"/>
                    <a:pt x="40544" y="63323"/>
                    <a:pt x="40616" y="63578"/>
                  </a:cubicBezTo>
                  <a:cubicBezTo>
                    <a:pt x="39656" y="63839"/>
                    <a:pt x="38687" y="64010"/>
                    <a:pt x="37715" y="64067"/>
                  </a:cubicBezTo>
                  <a:cubicBezTo>
                    <a:pt x="38675" y="63694"/>
                    <a:pt x="39619" y="63266"/>
                    <a:pt x="40544" y="62790"/>
                  </a:cubicBezTo>
                  <a:close/>
                  <a:moveTo>
                    <a:pt x="50186" y="0"/>
                  </a:moveTo>
                  <a:cubicBezTo>
                    <a:pt x="45685" y="0"/>
                    <a:pt x="40923" y="1348"/>
                    <a:pt x="36618" y="3181"/>
                  </a:cubicBezTo>
                  <a:cubicBezTo>
                    <a:pt x="36178" y="2361"/>
                    <a:pt x="35154" y="1729"/>
                    <a:pt x="34077" y="1729"/>
                  </a:cubicBezTo>
                  <a:cubicBezTo>
                    <a:pt x="33826" y="1729"/>
                    <a:pt x="33573" y="1764"/>
                    <a:pt x="33325" y="1836"/>
                  </a:cubicBezTo>
                  <a:cubicBezTo>
                    <a:pt x="27968" y="3409"/>
                    <a:pt x="24286" y="7651"/>
                    <a:pt x="21090" y="11575"/>
                  </a:cubicBezTo>
                  <a:cubicBezTo>
                    <a:pt x="19313" y="12495"/>
                    <a:pt x="17597" y="13472"/>
                    <a:pt x="15956" y="14456"/>
                  </a:cubicBezTo>
                  <a:cubicBezTo>
                    <a:pt x="10915" y="17477"/>
                    <a:pt x="5053" y="21594"/>
                    <a:pt x="3577" y="26860"/>
                  </a:cubicBezTo>
                  <a:cubicBezTo>
                    <a:pt x="3376" y="27580"/>
                    <a:pt x="3833" y="28441"/>
                    <a:pt x="4774" y="28609"/>
                  </a:cubicBezTo>
                  <a:cubicBezTo>
                    <a:pt x="4861" y="28624"/>
                    <a:pt x="4953" y="28628"/>
                    <a:pt x="5042" y="28640"/>
                  </a:cubicBezTo>
                  <a:cubicBezTo>
                    <a:pt x="3733" y="30133"/>
                    <a:pt x="2445" y="31629"/>
                    <a:pt x="1168" y="33126"/>
                  </a:cubicBezTo>
                  <a:cubicBezTo>
                    <a:pt x="0" y="34490"/>
                    <a:pt x="1320" y="36059"/>
                    <a:pt x="2937" y="36459"/>
                  </a:cubicBezTo>
                  <a:cubicBezTo>
                    <a:pt x="2625" y="37339"/>
                    <a:pt x="2429" y="38247"/>
                    <a:pt x="2373" y="39191"/>
                  </a:cubicBezTo>
                  <a:cubicBezTo>
                    <a:pt x="2329" y="39955"/>
                    <a:pt x="2933" y="40904"/>
                    <a:pt x="3789" y="41236"/>
                  </a:cubicBezTo>
                  <a:cubicBezTo>
                    <a:pt x="4061" y="41340"/>
                    <a:pt x="4342" y="41436"/>
                    <a:pt x="4621" y="41520"/>
                  </a:cubicBezTo>
                  <a:cubicBezTo>
                    <a:pt x="2949" y="44141"/>
                    <a:pt x="1600" y="46878"/>
                    <a:pt x="848" y="49826"/>
                  </a:cubicBezTo>
                  <a:cubicBezTo>
                    <a:pt x="484" y="51263"/>
                    <a:pt x="1876" y="52795"/>
                    <a:pt x="3544" y="52795"/>
                  </a:cubicBezTo>
                  <a:cubicBezTo>
                    <a:pt x="3813" y="52795"/>
                    <a:pt x="4089" y="52755"/>
                    <a:pt x="4366" y="52668"/>
                  </a:cubicBezTo>
                  <a:lnTo>
                    <a:pt x="4366" y="52668"/>
                  </a:lnTo>
                  <a:cubicBezTo>
                    <a:pt x="2809" y="55332"/>
                    <a:pt x="1720" y="58105"/>
                    <a:pt x="1568" y="60982"/>
                  </a:cubicBezTo>
                  <a:cubicBezTo>
                    <a:pt x="1496" y="62334"/>
                    <a:pt x="3016" y="63318"/>
                    <a:pt x="4497" y="63318"/>
                  </a:cubicBezTo>
                  <a:cubicBezTo>
                    <a:pt x="5182" y="63318"/>
                    <a:pt x="5858" y="63107"/>
                    <a:pt x="6370" y="62630"/>
                  </a:cubicBezTo>
                  <a:cubicBezTo>
                    <a:pt x="7862" y="61229"/>
                    <a:pt x="9330" y="59809"/>
                    <a:pt x="10791" y="58381"/>
                  </a:cubicBezTo>
                  <a:cubicBezTo>
                    <a:pt x="10867" y="59585"/>
                    <a:pt x="12395" y="60505"/>
                    <a:pt x="13856" y="60505"/>
                  </a:cubicBezTo>
                  <a:cubicBezTo>
                    <a:pt x="14344" y="60505"/>
                    <a:pt x="14824" y="60406"/>
                    <a:pt x="15241" y="60173"/>
                  </a:cubicBezTo>
                  <a:lnTo>
                    <a:pt x="15241" y="60173"/>
                  </a:lnTo>
                  <a:cubicBezTo>
                    <a:pt x="14912" y="60926"/>
                    <a:pt x="14604" y="61682"/>
                    <a:pt x="14332" y="62459"/>
                  </a:cubicBezTo>
                  <a:cubicBezTo>
                    <a:pt x="13856" y="63827"/>
                    <a:pt x="15272" y="65527"/>
                    <a:pt x="17001" y="65527"/>
                  </a:cubicBezTo>
                  <a:cubicBezTo>
                    <a:pt x="17281" y="65527"/>
                    <a:pt x="17573" y="65483"/>
                    <a:pt x="17861" y="65383"/>
                  </a:cubicBezTo>
                  <a:cubicBezTo>
                    <a:pt x="21290" y="64215"/>
                    <a:pt x="24371" y="62654"/>
                    <a:pt x="27228" y="60858"/>
                  </a:cubicBezTo>
                  <a:lnTo>
                    <a:pt x="27228" y="60858"/>
                  </a:lnTo>
                  <a:cubicBezTo>
                    <a:pt x="27076" y="61590"/>
                    <a:pt x="26960" y="62334"/>
                    <a:pt x="26919" y="63090"/>
                  </a:cubicBezTo>
                  <a:cubicBezTo>
                    <a:pt x="26847" y="64455"/>
                    <a:pt x="28296" y="65427"/>
                    <a:pt x="29820" y="65495"/>
                  </a:cubicBezTo>
                  <a:lnTo>
                    <a:pt x="29893" y="65495"/>
                  </a:lnTo>
                  <a:cubicBezTo>
                    <a:pt x="30513" y="66884"/>
                    <a:pt x="31729" y="68028"/>
                    <a:pt x="33778" y="68612"/>
                  </a:cubicBezTo>
                  <a:cubicBezTo>
                    <a:pt x="34958" y="68948"/>
                    <a:pt x="36158" y="69096"/>
                    <a:pt x="37355" y="69096"/>
                  </a:cubicBezTo>
                  <a:cubicBezTo>
                    <a:pt x="41888" y="69096"/>
                    <a:pt x="46441" y="66952"/>
                    <a:pt x="50262" y="64627"/>
                  </a:cubicBezTo>
                  <a:cubicBezTo>
                    <a:pt x="51059" y="64315"/>
                    <a:pt x="51822" y="63938"/>
                    <a:pt x="52543" y="63506"/>
                  </a:cubicBezTo>
                  <a:lnTo>
                    <a:pt x="52543" y="63506"/>
                  </a:lnTo>
                  <a:cubicBezTo>
                    <a:pt x="52419" y="64287"/>
                    <a:pt x="52339" y="65087"/>
                    <a:pt x="52311" y="65903"/>
                  </a:cubicBezTo>
                  <a:cubicBezTo>
                    <a:pt x="52271" y="67120"/>
                    <a:pt x="53479" y="68160"/>
                    <a:pt x="54871" y="68328"/>
                  </a:cubicBezTo>
                  <a:cubicBezTo>
                    <a:pt x="55900" y="69912"/>
                    <a:pt x="57833" y="71168"/>
                    <a:pt x="59977" y="71168"/>
                  </a:cubicBezTo>
                  <a:cubicBezTo>
                    <a:pt x="60169" y="71168"/>
                    <a:pt x="60365" y="71157"/>
                    <a:pt x="60561" y="71137"/>
                  </a:cubicBezTo>
                  <a:cubicBezTo>
                    <a:pt x="64062" y="70760"/>
                    <a:pt x="66615" y="68263"/>
                    <a:pt x="68712" y="66123"/>
                  </a:cubicBezTo>
                  <a:cubicBezTo>
                    <a:pt x="72237" y="62526"/>
                    <a:pt x="75282" y="58629"/>
                    <a:pt x="77870" y="54536"/>
                  </a:cubicBezTo>
                  <a:cubicBezTo>
                    <a:pt x="81003" y="49582"/>
                    <a:pt x="83964" y="44525"/>
                    <a:pt x="86285" y="39268"/>
                  </a:cubicBezTo>
                  <a:cubicBezTo>
                    <a:pt x="87789" y="35867"/>
                    <a:pt x="90190" y="30217"/>
                    <a:pt x="86388" y="27232"/>
                  </a:cubicBezTo>
                  <a:cubicBezTo>
                    <a:pt x="85184" y="26288"/>
                    <a:pt x="83904" y="25900"/>
                    <a:pt x="82615" y="25900"/>
                  </a:cubicBezTo>
                  <a:cubicBezTo>
                    <a:pt x="81579" y="25900"/>
                    <a:pt x="80539" y="26151"/>
                    <a:pt x="79539" y="26568"/>
                  </a:cubicBezTo>
                  <a:cubicBezTo>
                    <a:pt x="80971" y="24576"/>
                    <a:pt x="82451" y="22611"/>
                    <a:pt x="84048" y="20722"/>
                  </a:cubicBezTo>
                  <a:cubicBezTo>
                    <a:pt x="85533" y="18962"/>
                    <a:pt x="83504" y="17185"/>
                    <a:pt x="81419" y="17185"/>
                  </a:cubicBezTo>
                  <a:cubicBezTo>
                    <a:pt x="80743" y="17185"/>
                    <a:pt x="80063" y="17374"/>
                    <a:pt x="79495" y="17806"/>
                  </a:cubicBezTo>
                  <a:cubicBezTo>
                    <a:pt x="78102" y="18870"/>
                    <a:pt x="76818" y="19990"/>
                    <a:pt x="75602" y="21150"/>
                  </a:cubicBezTo>
                  <a:cubicBezTo>
                    <a:pt x="75057" y="20338"/>
                    <a:pt x="74061" y="19946"/>
                    <a:pt x="72948" y="19946"/>
                  </a:cubicBezTo>
                  <a:cubicBezTo>
                    <a:pt x="72732" y="19946"/>
                    <a:pt x="72512" y="19961"/>
                    <a:pt x="72292" y="19990"/>
                  </a:cubicBezTo>
                  <a:cubicBezTo>
                    <a:pt x="72213" y="20002"/>
                    <a:pt x="72132" y="20018"/>
                    <a:pt x="72052" y="20030"/>
                  </a:cubicBezTo>
                  <a:cubicBezTo>
                    <a:pt x="72252" y="19346"/>
                    <a:pt x="72364" y="18654"/>
                    <a:pt x="72348" y="17957"/>
                  </a:cubicBezTo>
                  <a:cubicBezTo>
                    <a:pt x="72292" y="15797"/>
                    <a:pt x="70576" y="14421"/>
                    <a:pt x="68416" y="13852"/>
                  </a:cubicBezTo>
                  <a:cubicBezTo>
                    <a:pt x="68023" y="13400"/>
                    <a:pt x="67447" y="13080"/>
                    <a:pt x="66735" y="13008"/>
                  </a:cubicBezTo>
                  <a:cubicBezTo>
                    <a:pt x="67147" y="11043"/>
                    <a:pt x="66675" y="9079"/>
                    <a:pt x="64738" y="7267"/>
                  </a:cubicBezTo>
                  <a:cubicBezTo>
                    <a:pt x="63678" y="6270"/>
                    <a:pt x="62385" y="5742"/>
                    <a:pt x="60974" y="5553"/>
                  </a:cubicBezTo>
                  <a:cubicBezTo>
                    <a:pt x="60561" y="3749"/>
                    <a:pt x="59312" y="2177"/>
                    <a:pt x="56773" y="1169"/>
                  </a:cubicBezTo>
                  <a:cubicBezTo>
                    <a:pt x="54708" y="353"/>
                    <a:pt x="52479" y="0"/>
                    <a:pt x="50186" y="0"/>
                  </a:cubicBezTo>
                  <a:close/>
                </a:path>
              </a:pathLst>
            </a:custGeom>
            <a:solidFill>
              <a:srgbClr val="FFFFFF">
                <a:alpha val="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p:nvPr/>
          </p:nvSpPr>
          <p:spPr>
            <a:xfrm>
              <a:off x="2748611" y="1192720"/>
              <a:ext cx="3311049" cy="2747418"/>
            </a:xfrm>
            <a:custGeom>
              <a:rect b="b" l="l" r="r" t="t"/>
              <a:pathLst>
                <a:path extrusionOk="0" h="91933" w="110793">
                  <a:moveTo>
                    <a:pt x="50743" y="6275"/>
                  </a:moveTo>
                  <a:cubicBezTo>
                    <a:pt x="53200" y="6275"/>
                    <a:pt x="56857" y="7419"/>
                    <a:pt x="59430" y="8276"/>
                  </a:cubicBezTo>
                  <a:cubicBezTo>
                    <a:pt x="59393" y="8455"/>
                    <a:pt x="59374" y="8636"/>
                    <a:pt x="59374" y="8815"/>
                  </a:cubicBezTo>
                  <a:cubicBezTo>
                    <a:pt x="57073" y="8172"/>
                    <a:pt x="54732" y="7731"/>
                    <a:pt x="52420" y="7679"/>
                  </a:cubicBezTo>
                  <a:cubicBezTo>
                    <a:pt x="52191" y="7535"/>
                    <a:pt x="51975" y="7387"/>
                    <a:pt x="51744" y="7243"/>
                  </a:cubicBezTo>
                  <a:cubicBezTo>
                    <a:pt x="51131" y="6867"/>
                    <a:pt x="50503" y="6708"/>
                    <a:pt x="49899" y="6708"/>
                  </a:cubicBezTo>
                  <a:cubicBezTo>
                    <a:pt x="49727" y="6708"/>
                    <a:pt x="49555" y="6719"/>
                    <a:pt x="49387" y="6743"/>
                  </a:cubicBezTo>
                  <a:cubicBezTo>
                    <a:pt x="49259" y="6667"/>
                    <a:pt x="49139" y="6623"/>
                    <a:pt x="49022" y="6623"/>
                  </a:cubicBezTo>
                  <a:cubicBezTo>
                    <a:pt x="48943" y="6623"/>
                    <a:pt x="48867" y="6647"/>
                    <a:pt x="48795" y="6691"/>
                  </a:cubicBezTo>
                  <a:cubicBezTo>
                    <a:pt x="49263" y="6395"/>
                    <a:pt x="49940" y="6275"/>
                    <a:pt x="50743" y="6275"/>
                  </a:cubicBezTo>
                  <a:close/>
                  <a:moveTo>
                    <a:pt x="80740" y="16318"/>
                  </a:moveTo>
                  <a:lnTo>
                    <a:pt x="80740" y="16318"/>
                  </a:lnTo>
                  <a:cubicBezTo>
                    <a:pt x="84017" y="17727"/>
                    <a:pt x="87121" y="19182"/>
                    <a:pt x="90214" y="20887"/>
                  </a:cubicBezTo>
                  <a:cubicBezTo>
                    <a:pt x="92648" y="22231"/>
                    <a:pt x="95072" y="23584"/>
                    <a:pt x="97381" y="25064"/>
                  </a:cubicBezTo>
                  <a:cubicBezTo>
                    <a:pt x="95116" y="23708"/>
                    <a:pt x="92687" y="22528"/>
                    <a:pt x="90386" y="21443"/>
                  </a:cubicBezTo>
                  <a:cubicBezTo>
                    <a:pt x="87382" y="20027"/>
                    <a:pt x="84293" y="18730"/>
                    <a:pt x="81188" y="17466"/>
                  </a:cubicBezTo>
                  <a:cubicBezTo>
                    <a:pt x="81068" y="17066"/>
                    <a:pt x="80916" y="16686"/>
                    <a:pt x="80740" y="16318"/>
                  </a:cubicBezTo>
                  <a:close/>
                  <a:moveTo>
                    <a:pt x="83589" y="25417"/>
                  </a:moveTo>
                  <a:lnTo>
                    <a:pt x="83589" y="25417"/>
                  </a:lnTo>
                  <a:cubicBezTo>
                    <a:pt x="86362" y="26565"/>
                    <a:pt x="89878" y="27965"/>
                    <a:pt x="92883" y="29734"/>
                  </a:cubicBezTo>
                  <a:cubicBezTo>
                    <a:pt x="91459" y="29509"/>
                    <a:pt x="90022" y="29221"/>
                    <a:pt x="88591" y="28874"/>
                  </a:cubicBezTo>
                  <a:cubicBezTo>
                    <a:pt x="88399" y="28802"/>
                    <a:pt x="88202" y="28726"/>
                    <a:pt x="88006" y="28650"/>
                  </a:cubicBezTo>
                  <a:cubicBezTo>
                    <a:pt x="86554" y="27553"/>
                    <a:pt x="85081" y="26477"/>
                    <a:pt x="83589" y="25417"/>
                  </a:cubicBezTo>
                  <a:close/>
                  <a:moveTo>
                    <a:pt x="20022" y="28573"/>
                  </a:moveTo>
                  <a:cubicBezTo>
                    <a:pt x="21687" y="28573"/>
                    <a:pt x="23488" y="29394"/>
                    <a:pt x="25108" y="30374"/>
                  </a:cubicBezTo>
                  <a:cubicBezTo>
                    <a:pt x="25688" y="31262"/>
                    <a:pt x="26332" y="32135"/>
                    <a:pt x="27017" y="32979"/>
                  </a:cubicBezTo>
                  <a:cubicBezTo>
                    <a:pt x="26949" y="32942"/>
                    <a:pt x="26873" y="32899"/>
                    <a:pt x="26801" y="32859"/>
                  </a:cubicBezTo>
                  <a:cubicBezTo>
                    <a:pt x="24384" y="31514"/>
                    <a:pt x="21199" y="30130"/>
                    <a:pt x="17918" y="29322"/>
                  </a:cubicBezTo>
                  <a:cubicBezTo>
                    <a:pt x="18086" y="29073"/>
                    <a:pt x="18338" y="28885"/>
                    <a:pt x="18683" y="28774"/>
                  </a:cubicBezTo>
                  <a:cubicBezTo>
                    <a:pt x="19115" y="28634"/>
                    <a:pt x="19562" y="28573"/>
                    <a:pt x="20022" y="28573"/>
                  </a:cubicBezTo>
                  <a:close/>
                  <a:moveTo>
                    <a:pt x="20775" y="36552"/>
                  </a:moveTo>
                  <a:cubicBezTo>
                    <a:pt x="21299" y="36800"/>
                    <a:pt x="21799" y="37048"/>
                    <a:pt x="22263" y="37288"/>
                  </a:cubicBezTo>
                  <a:cubicBezTo>
                    <a:pt x="22183" y="37572"/>
                    <a:pt x="22119" y="37856"/>
                    <a:pt x="22063" y="38140"/>
                  </a:cubicBezTo>
                  <a:cubicBezTo>
                    <a:pt x="21603" y="37604"/>
                    <a:pt x="21175" y="37076"/>
                    <a:pt x="20775" y="36552"/>
                  </a:cubicBezTo>
                  <a:close/>
                  <a:moveTo>
                    <a:pt x="29277" y="41930"/>
                  </a:moveTo>
                  <a:lnTo>
                    <a:pt x="29277" y="41930"/>
                  </a:lnTo>
                  <a:cubicBezTo>
                    <a:pt x="30378" y="42705"/>
                    <a:pt x="31414" y="43542"/>
                    <a:pt x="32386" y="44430"/>
                  </a:cubicBezTo>
                  <a:cubicBezTo>
                    <a:pt x="31710" y="44526"/>
                    <a:pt x="31070" y="44766"/>
                    <a:pt x="30526" y="45106"/>
                  </a:cubicBezTo>
                  <a:cubicBezTo>
                    <a:pt x="29946" y="44066"/>
                    <a:pt x="29505" y="43001"/>
                    <a:pt x="29277" y="41930"/>
                  </a:cubicBezTo>
                  <a:close/>
                  <a:moveTo>
                    <a:pt x="11292" y="34587"/>
                  </a:moveTo>
                  <a:cubicBezTo>
                    <a:pt x="12905" y="38401"/>
                    <a:pt x="16042" y="42149"/>
                    <a:pt x="18174" y="44350"/>
                  </a:cubicBezTo>
                  <a:cubicBezTo>
                    <a:pt x="18270" y="44450"/>
                    <a:pt x="18374" y="44554"/>
                    <a:pt x="18474" y="44658"/>
                  </a:cubicBezTo>
                  <a:cubicBezTo>
                    <a:pt x="17710" y="44942"/>
                    <a:pt x="17078" y="45466"/>
                    <a:pt x="16733" y="46166"/>
                  </a:cubicBezTo>
                  <a:cubicBezTo>
                    <a:pt x="16077" y="45618"/>
                    <a:pt x="15337" y="45387"/>
                    <a:pt x="14621" y="45387"/>
                  </a:cubicBezTo>
                  <a:cubicBezTo>
                    <a:pt x="12788" y="45387"/>
                    <a:pt x="11112" y="46911"/>
                    <a:pt x="11361" y="48635"/>
                  </a:cubicBezTo>
                  <a:cubicBezTo>
                    <a:pt x="9872" y="45282"/>
                    <a:pt x="9040" y="41753"/>
                    <a:pt x="9195" y="38072"/>
                  </a:cubicBezTo>
                  <a:cubicBezTo>
                    <a:pt x="9280" y="36111"/>
                    <a:pt x="10088" y="35051"/>
                    <a:pt x="11292" y="34587"/>
                  </a:cubicBezTo>
                  <a:close/>
                  <a:moveTo>
                    <a:pt x="71694" y="42469"/>
                  </a:moveTo>
                  <a:lnTo>
                    <a:pt x="71694" y="42469"/>
                  </a:lnTo>
                  <a:cubicBezTo>
                    <a:pt x="72497" y="42633"/>
                    <a:pt x="73310" y="42781"/>
                    <a:pt x="74122" y="42918"/>
                  </a:cubicBezTo>
                  <a:cubicBezTo>
                    <a:pt x="77167" y="44783"/>
                    <a:pt x="80104" y="46766"/>
                    <a:pt x="82957" y="48859"/>
                  </a:cubicBezTo>
                  <a:cubicBezTo>
                    <a:pt x="82728" y="48831"/>
                    <a:pt x="82497" y="48807"/>
                    <a:pt x="82272" y="48775"/>
                  </a:cubicBezTo>
                  <a:cubicBezTo>
                    <a:pt x="81516" y="48679"/>
                    <a:pt x="80760" y="48555"/>
                    <a:pt x="80008" y="48427"/>
                  </a:cubicBezTo>
                  <a:cubicBezTo>
                    <a:pt x="78911" y="47831"/>
                    <a:pt x="77823" y="47223"/>
                    <a:pt x="76739" y="46611"/>
                  </a:cubicBezTo>
                  <a:cubicBezTo>
                    <a:pt x="75075" y="45219"/>
                    <a:pt x="73394" y="43834"/>
                    <a:pt x="71694" y="42469"/>
                  </a:cubicBezTo>
                  <a:close/>
                  <a:moveTo>
                    <a:pt x="98873" y="50120"/>
                  </a:moveTo>
                  <a:cubicBezTo>
                    <a:pt x="99269" y="51124"/>
                    <a:pt x="99529" y="52140"/>
                    <a:pt x="99617" y="53156"/>
                  </a:cubicBezTo>
                  <a:cubicBezTo>
                    <a:pt x="99053" y="52153"/>
                    <a:pt x="98397" y="51164"/>
                    <a:pt x="97673" y="50192"/>
                  </a:cubicBezTo>
                  <a:lnTo>
                    <a:pt x="97673" y="50192"/>
                  </a:lnTo>
                  <a:cubicBezTo>
                    <a:pt x="97780" y="50199"/>
                    <a:pt x="97889" y="50203"/>
                    <a:pt x="97996" y="50203"/>
                  </a:cubicBezTo>
                  <a:cubicBezTo>
                    <a:pt x="98297" y="50203"/>
                    <a:pt x="98589" y="50175"/>
                    <a:pt x="98873" y="50120"/>
                  </a:cubicBezTo>
                  <a:close/>
                  <a:moveTo>
                    <a:pt x="40269" y="55789"/>
                  </a:moveTo>
                  <a:cubicBezTo>
                    <a:pt x="41144" y="56349"/>
                    <a:pt x="42025" y="56906"/>
                    <a:pt x="42906" y="57466"/>
                  </a:cubicBezTo>
                  <a:cubicBezTo>
                    <a:pt x="43946" y="58962"/>
                    <a:pt x="44994" y="60439"/>
                    <a:pt x="46074" y="61859"/>
                  </a:cubicBezTo>
                  <a:cubicBezTo>
                    <a:pt x="44001" y="59867"/>
                    <a:pt x="41981" y="57830"/>
                    <a:pt x="39957" y="55797"/>
                  </a:cubicBezTo>
                  <a:cubicBezTo>
                    <a:pt x="40060" y="55797"/>
                    <a:pt x="40164" y="55793"/>
                    <a:pt x="40269" y="55789"/>
                  </a:cubicBezTo>
                  <a:close/>
                  <a:moveTo>
                    <a:pt x="57753" y="48007"/>
                  </a:moveTo>
                  <a:lnTo>
                    <a:pt x="57753" y="48007"/>
                  </a:lnTo>
                  <a:cubicBezTo>
                    <a:pt x="59162" y="48567"/>
                    <a:pt x="60602" y="49111"/>
                    <a:pt x="62054" y="49640"/>
                  </a:cubicBezTo>
                  <a:cubicBezTo>
                    <a:pt x="66556" y="52604"/>
                    <a:pt x="71165" y="55429"/>
                    <a:pt x="75699" y="58046"/>
                  </a:cubicBezTo>
                  <a:cubicBezTo>
                    <a:pt x="76783" y="58670"/>
                    <a:pt x="78611" y="59623"/>
                    <a:pt x="80784" y="60587"/>
                  </a:cubicBezTo>
                  <a:cubicBezTo>
                    <a:pt x="82449" y="62083"/>
                    <a:pt x="84265" y="63804"/>
                    <a:pt x="85125" y="65744"/>
                  </a:cubicBezTo>
                  <a:cubicBezTo>
                    <a:pt x="83757" y="65556"/>
                    <a:pt x="82416" y="65168"/>
                    <a:pt x="81100" y="64672"/>
                  </a:cubicBezTo>
                  <a:cubicBezTo>
                    <a:pt x="74370" y="60947"/>
                    <a:pt x="68156" y="56474"/>
                    <a:pt x="61879" y="52076"/>
                  </a:cubicBezTo>
                  <a:cubicBezTo>
                    <a:pt x="60594" y="50676"/>
                    <a:pt x="59206" y="49324"/>
                    <a:pt x="57753" y="48007"/>
                  </a:cubicBezTo>
                  <a:close/>
                  <a:moveTo>
                    <a:pt x="58690" y="67497"/>
                  </a:moveTo>
                  <a:cubicBezTo>
                    <a:pt x="62311" y="69802"/>
                    <a:pt x="65919" y="72114"/>
                    <a:pt x="69505" y="74455"/>
                  </a:cubicBezTo>
                  <a:cubicBezTo>
                    <a:pt x="69521" y="74479"/>
                    <a:pt x="69533" y="74503"/>
                    <a:pt x="69548" y="74527"/>
                  </a:cubicBezTo>
                  <a:cubicBezTo>
                    <a:pt x="68076" y="73630"/>
                    <a:pt x="66648" y="72775"/>
                    <a:pt x="65284" y="72010"/>
                  </a:cubicBezTo>
                  <a:cubicBezTo>
                    <a:pt x="63587" y="71062"/>
                    <a:pt x="61827" y="70193"/>
                    <a:pt x="60038" y="69353"/>
                  </a:cubicBezTo>
                  <a:cubicBezTo>
                    <a:pt x="59594" y="68721"/>
                    <a:pt x="59142" y="68101"/>
                    <a:pt x="58690" y="67497"/>
                  </a:cubicBezTo>
                  <a:close/>
                  <a:moveTo>
                    <a:pt x="30729" y="77800"/>
                  </a:moveTo>
                  <a:cubicBezTo>
                    <a:pt x="34134" y="80208"/>
                    <a:pt x="37656" y="82513"/>
                    <a:pt x="41240" y="84742"/>
                  </a:cubicBezTo>
                  <a:cubicBezTo>
                    <a:pt x="37235" y="83349"/>
                    <a:pt x="33743" y="80681"/>
                    <a:pt x="30729" y="77800"/>
                  </a:cubicBezTo>
                  <a:close/>
                  <a:moveTo>
                    <a:pt x="50300" y="1"/>
                  </a:moveTo>
                  <a:cubicBezTo>
                    <a:pt x="47687" y="1"/>
                    <a:pt x="45246" y="557"/>
                    <a:pt x="43441" y="2138"/>
                  </a:cubicBezTo>
                  <a:cubicBezTo>
                    <a:pt x="40832" y="4418"/>
                    <a:pt x="41004" y="6967"/>
                    <a:pt x="42425" y="9319"/>
                  </a:cubicBezTo>
                  <a:cubicBezTo>
                    <a:pt x="39384" y="7820"/>
                    <a:pt x="36391" y="6263"/>
                    <a:pt x="33506" y="4590"/>
                  </a:cubicBezTo>
                  <a:cubicBezTo>
                    <a:pt x="32866" y="4218"/>
                    <a:pt x="32222" y="4058"/>
                    <a:pt x="31614" y="4058"/>
                  </a:cubicBezTo>
                  <a:cubicBezTo>
                    <a:pt x="28862" y="4058"/>
                    <a:pt x="26849" y="7367"/>
                    <a:pt x="29065" y="9364"/>
                  </a:cubicBezTo>
                  <a:cubicBezTo>
                    <a:pt x="30686" y="10824"/>
                    <a:pt x="32394" y="12172"/>
                    <a:pt x="34162" y="13445"/>
                  </a:cubicBezTo>
                  <a:cubicBezTo>
                    <a:pt x="32682" y="14130"/>
                    <a:pt x="32122" y="15482"/>
                    <a:pt x="32394" y="16918"/>
                  </a:cubicBezTo>
                  <a:cubicBezTo>
                    <a:pt x="32410" y="17002"/>
                    <a:pt x="32439" y="17082"/>
                    <a:pt x="32454" y="17166"/>
                  </a:cubicBezTo>
                  <a:cubicBezTo>
                    <a:pt x="31482" y="16970"/>
                    <a:pt x="30498" y="16854"/>
                    <a:pt x="29510" y="16854"/>
                  </a:cubicBezTo>
                  <a:cubicBezTo>
                    <a:pt x="29438" y="16854"/>
                    <a:pt x="29366" y="16854"/>
                    <a:pt x="29294" y="16858"/>
                  </a:cubicBezTo>
                  <a:cubicBezTo>
                    <a:pt x="25996" y="16914"/>
                    <a:pt x="23900" y="18715"/>
                    <a:pt x="23032" y="20975"/>
                  </a:cubicBezTo>
                  <a:cubicBezTo>
                    <a:pt x="22347" y="21391"/>
                    <a:pt x="21855" y="21995"/>
                    <a:pt x="21747" y="22736"/>
                  </a:cubicBezTo>
                  <a:cubicBezTo>
                    <a:pt x="21095" y="22643"/>
                    <a:pt x="20443" y="22595"/>
                    <a:pt x="19795" y="22591"/>
                  </a:cubicBezTo>
                  <a:cubicBezTo>
                    <a:pt x="17458" y="22591"/>
                    <a:pt x="15154" y="23244"/>
                    <a:pt x="12988" y="24833"/>
                  </a:cubicBezTo>
                  <a:cubicBezTo>
                    <a:pt x="11472" y="25945"/>
                    <a:pt x="10668" y="27297"/>
                    <a:pt x="10380" y="28781"/>
                  </a:cubicBezTo>
                  <a:cubicBezTo>
                    <a:pt x="7627" y="29210"/>
                    <a:pt x="5226" y="30518"/>
                    <a:pt x="3690" y="33182"/>
                  </a:cubicBezTo>
                  <a:cubicBezTo>
                    <a:pt x="0" y="39588"/>
                    <a:pt x="2541" y="47491"/>
                    <a:pt x="6759" y="54305"/>
                  </a:cubicBezTo>
                  <a:cubicBezTo>
                    <a:pt x="5222" y="54873"/>
                    <a:pt x="4118" y="56369"/>
                    <a:pt x="4711" y="57758"/>
                  </a:cubicBezTo>
                  <a:cubicBezTo>
                    <a:pt x="7111" y="63375"/>
                    <a:pt x="13573" y="67237"/>
                    <a:pt x="19562" y="70585"/>
                  </a:cubicBezTo>
                  <a:cubicBezTo>
                    <a:pt x="20967" y="72446"/>
                    <a:pt x="22456" y="74247"/>
                    <a:pt x="23952" y="75963"/>
                  </a:cubicBezTo>
                  <a:cubicBezTo>
                    <a:pt x="28561" y="81249"/>
                    <a:pt x="34843" y="87395"/>
                    <a:pt x="42877" y="88943"/>
                  </a:cubicBezTo>
                  <a:cubicBezTo>
                    <a:pt x="43045" y="88975"/>
                    <a:pt x="43221" y="88991"/>
                    <a:pt x="43397" y="88991"/>
                  </a:cubicBezTo>
                  <a:cubicBezTo>
                    <a:pt x="44354" y="88991"/>
                    <a:pt x="45322" y="88518"/>
                    <a:pt x="45538" y="87687"/>
                  </a:cubicBezTo>
                  <a:cubicBezTo>
                    <a:pt x="45562" y="87595"/>
                    <a:pt x="45570" y="87499"/>
                    <a:pt x="45589" y="87406"/>
                  </a:cubicBezTo>
                  <a:cubicBezTo>
                    <a:pt x="47862" y="88775"/>
                    <a:pt x="50143" y="90127"/>
                    <a:pt x="52428" y="91464"/>
                  </a:cubicBezTo>
                  <a:cubicBezTo>
                    <a:pt x="52980" y="91792"/>
                    <a:pt x="53556" y="91932"/>
                    <a:pt x="54117" y="91932"/>
                  </a:cubicBezTo>
                  <a:cubicBezTo>
                    <a:pt x="55657" y="91932"/>
                    <a:pt x="57065" y="90856"/>
                    <a:pt x="57513" y="89611"/>
                  </a:cubicBezTo>
                  <a:cubicBezTo>
                    <a:pt x="58854" y="89940"/>
                    <a:pt x="60242" y="90147"/>
                    <a:pt x="61679" y="90204"/>
                  </a:cubicBezTo>
                  <a:cubicBezTo>
                    <a:pt x="61718" y="90204"/>
                    <a:pt x="61759" y="90208"/>
                    <a:pt x="61799" y="90208"/>
                  </a:cubicBezTo>
                  <a:cubicBezTo>
                    <a:pt x="62939" y="90208"/>
                    <a:pt x="64307" y="89587"/>
                    <a:pt x="64795" y="88723"/>
                  </a:cubicBezTo>
                  <a:cubicBezTo>
                    <a:pt x="64959" y="88435"/>
                    <a:pt x="65099" y="88143"/>
                    <a:pt x="65232" y="87846"/>
                  </a:cubicBezTo>
                  <a:cubicBezTo>
                    <a:pt x="69225" y="89599"/>
                    <a:pt x="73402" y="91015"/>
                    <a:pt x="77895" y="91800"/>
                  </a:cubicBezTo>
                  <a:cubicBezTo>
                    <a:pt x="78135" y="91844"/>
                    <a:pt x="78375" y="91864"/>
                    <a:pt x="78615" y="91864"/>
                  </a:cubicBezTo>
                  <a:cubicBezTo>
                    <a:pt x="80928" y="91864"/>
                    <a:pt x="83093" y="90007"/>
                    <a:pt x="82233" y="88115"/>
                  </a:cubicBezTo>
                  <a:lnTo>
                    <a:pt x="82233" y="88115"/>
                  </a:lnTo>
                  <a:cubicBezTo>
                    <a:pt x="86297" y="89748"/>
                    <a:pt x="90527" y="90887"/>
                    <a:pt x="94912" y="91048"/>
                  </a:cubicBezTo>
                  <a:cubicBezTo>
                    <a:pt x="94960" y="91048"/>
                    <a:pt x="95008" y="91052"/>
                    <a:pt x="95056" y="91052"/>
                  </a:cubicBezTo>
                  <a:cubicBezTo>
                    <a:pt x="97985" y="91052"/>
                    <a:pt x="99697" y="87678"/>
                    <a:pt x="97425" y="86014"/>
                  </a:cubicBezTo>
                  <a:cubicBezTo>
                    <a:pt x="95289" y="84450"/>
                    <a:pt x="93123" y="82909"/>
                    <a:pt x="90947" y="81381"/>
                  </a:cubicBezTo>
                  <a:cubicBezTo>
                    <a:pt x="93392" y="81273"/>
                    <a:pt x="95080" y="78456"/>
                    <a:pt x="93684" y="76716"/>
                  </a:cubicBezTo>
                  <a:lnTo>
                    <a:pt x="93684" y="76716"/>
                  </a:lnTo>
                  <a:cubicBezTo>
                    <a:pt x="94824" y="77059"/>
                    <a:pt x="95980" y="77379"/>
                    <a:pt x="97165" y="77667"/>
                  </a:cubicBezTo>
                  <a:cubicBezTo>
                    <a:pt x="97444" y="77732"/>
                    <a:pt x="97732" y="77763"/>
                    <a:pt x="98020" y="77763"/>
                  </a:cubicBezTo>
                  <a:cubicBezTo>
                    <a:pt x="100249" y="77763"/>
                    <a:pt x="102582" y="75896"/>
                    <a:pt x="101626" y="73966"/>
                  </a:cubicBezTo>
                  <a:cubicBezTo>
                    <a:pt x="99845" y="70374"/>
                    <a:pt x="97464" y="67148"/>
                    <a:pt x="94720" y="64151"/>
                  </a:cubicBezTo>
                  <a:lnTo>
                    <a:pt x="94720" y="64151"/>
                  </a:lnTo>
                  <a:cubicBezTo>
                    <a:pt x="95841" y="64312"/>
                    <a:pt x="96973" y="64432"/>
                    <a:pt x="98129" y="64476"/>
                  </a:cubicBezTo>
                  <a:lnTo>
                    <a:pt x="98277" y="64476"/>
                  </a:lnTo>
                  <a:cubicBezTo>
                    <a:pt x="100277" y="64476"/>
                    <a:pt x="101694" y="62995"/>
                    <a:pt x="101794" y="61435"/>
                  </a:cubicBezTo>
                  <a:cubicBezTo>
                    <a:pt x="101798" y="61407"/>
                    <a:pt x="101794" y="61383"/>
                    <a:pt x="101798" y="61359"/>
                  </a:cubicBezTo>
                  <a:cubicBezTo>
                    <a:pt x="103911" y="60707"/>
                    <a:pt x="105659" y="59434"/>
                    <a:pt x="106548" y="57285"/>
                  </a:cubicBezTo>
                  <a:cubicBezTo>
                    <a:pt x="109000" y="51364"/>
                    <a:pt x="104955" y="45071"/>
                    <a:pt x="100469" y="40009"/>
                  </a:cubicBezTo>
                  <a:cubicBezTo>
                    <a:pt x="99994" y="39173"/>
                    <a:pt x="99422" y="38373"/>
                    <a:pt x="98761" y="37612"/>
                  </a:cubicBezTo>
                  <a:lnTo>
                    <a:pt x="98761" y="37612"/>
                  </a:lnTo>
                  <a:cubicBezTo>
                    <a:pt x="99954" y="37744"/>
                    <a:pt x="101174" y="37828"/>
                    <a:pt x="102419" y="37856"/>
                  </a:cubicBezTo>
                  <a:cubicBezTo>
                    <a:pt x="102450" y="37856"/>
                    <a:pt x="102478" y="37860"/>
                    <a:pt x="102510" y="37860"/>
                  </a:cubicBezTo>
                  <a:cubicBezTo>
                    <a:pt x="104327" y="37860"/>
                    <a:pt x="105863" y="36608"/>
                    <a:pt x="106119" y="35175"/>
                  </a:cubicBezTo>
                  <a:cubicBezTo>
                    <a:pt x="108752" y="33999"/>
                    <a:pt x="110792" y="31699"/>
                    <a:pt x="110400" y="29210"/>
                  </a:cubicBezTo>
                  <a:cubicBezTo>
                    <a:pt x="109824" y="25540"/>
                    <a:pt x="106020" y="22864"/>
                    <a:pt x="102755" y="20667"/>
                  </a:cubicBezTo>
                  <a:cubicBezTo>
                    <a:pt x="97269" y="16970"/>
                    <a:pt x="91327" y="13781"/>
                    <a:pt x="85081" y="11068"/>
                  </a:cubicBezTo>
                  <a:cubicBezTo>
                    <a:pt x="77523" y="7783"/>
                    <a:pt x="69817" y="4678"/>
                    <a:pt x="61794" y="2246"/>
                  </a:cubicBezTo>
                  <a:cubicBezTo>
                    <a:pt x="58666" y="1293"/>
                    <a:pt x="54280" y="1"/>
                    <a:pt x="50300" y="1"/>
                  </a:cubicBezTo>
                  <a:close/>
                </a:path>
              </a:pathLst>
            </a:custGeom>
            <a:solidFill>
              <a:srgbClr val="FFFFFF">
                <a:alpha val="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 name="Google Shape;12;p2"/>
          <p:cNvSpPr txBox="1"/>
          <p:nvPr>
            <p:ph type="title"/>
          </p:nvPr>
        </p:nvSpPr>
        <p:spPr>
          <a:xfrm>
            <a:off x="2215050" y="1748638"/>
            <a:ext cx="4713900" cy="12249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chemeClr val="accent1"/>
              </a:buClr>
              <a:buSzPts val="6000"/>
              <a:buFont typeface="Joti One"/>
              <a:buNone/>
              <a:defRPr i="0" sz="6300">
                <a:solidFill>
                  <a:schemeClr val="accent1"/>
                </a:solidFill>
              </a:defRPr>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p:txBody>
      </p:sp>
      <p:sp>
        <p:nvSpPr>
          <p:cNvPr id="13" name="Google Shape;13;p2"/>
          <p:cNvSpPr txBox="1"/>
          <p:nvPr>
            <p:ph idx="1" type="subTitle"/>
          </p:nvPr>
        </p:nvSpPr>
        <p:spPr>
          <a:xfrm>
            <a:off x="2754750" y="3028763"/>
            <a:ext cx="3634500" cy="2892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grpSp>
        <p:nvGrpSpPr>
          <p:cNvPr id="14" name="Google Shape;14;p2"/>
          <p:cNvGrpSpPr/>
          <p:nvPr/>
        </p:nvGrpSpPr>
        <p:grpSpPr>
          <a:xfrm>
            <a:off x="307855" y="202772"/>
            <a:ext cx="8584690" cy="4754552"/>
            <a:chOff x="307855" y="202772"/>
            <a:chExt cx="8584690" cy="4754552"/>
          </a:xfrm>
        </p:grpSpPr>
        <p:sp>
          <p:nvSpPr>
            <p:cNvPr id="15" name="Google Shape;15;p2"/>
            <p:cNvSpPr/>
            <p:nvPr/>
          </p:nvSpPr>
          <p:spPr>
            <a:xfrm>
              <a:off x="373196" y="2250346"/>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a:off x="8413390" y="17486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
            <p:cNvSpPr/>
            <p:nvPr/>
          </p:nvSpPr>
          <p:spPr>
            <a:xfrm>
              <a:off x="307855" y="479630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2"/>
            <p:cNvSpPr/>
            <p:nvPr/>
          </p:nvSpPr>
          <p:spPr>
            <a:xfrm>
              <a:off x="7860191" y="4677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
            <p:cNvSpPr/>
            <p:nvPr/>
          </p:nvSpPr>
          <p:spPr>
            <a:xfrm>
              <a:off x="1058200" y="202772"/>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 name="Google Shape;21;p2"/>
          <p:cNvSpPr/>
          <p:nvPr/>
        </p:nvSpPr>
        <p:spPr>
          <a:xfrm>
            <a:off x="8789221" y="366497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
          <p:cNvSpPr/>
          <p:nvPr/>
        </p:nvSpPr>
        <p:spPr>
          <a:xfrm>
            <a:off x="7697346" y="256159"/>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2">
  <p:cSld name="Two Content_1">
    <p:bg>
      <p:bgPr>
        <a:blipFill>
          <a:blip r:embed="rId2">
            <a:alphaModFix/>
          </a:blip>
          <a:stretch>
            <a:fillRect/>
          </a:stretch>
        </a:blipFill>
      </p:bgPr>
    </p:bg>
    <p:spTree>
      <p:nvGrpSpPr>
        <p:cNvPr id="125" name="Shape 125"/>
        <p:cNvGrpSpPr/>
        <p:nvPr/>
      </p:nvGrpSpPr>
      <p:grpSpPr>
        <a:xfrm>
          <a:off x="0" y="0"/>
          <a:ext cx="0" cy="0"/>
          <a:chOff x="0" y="0"/>
          <a:chExt cx="0" cy="0"/>
        </a:xfrm>
      </p:grpSpPr>
      <p:grpSp>
        <p:nvGrpSpPr>
          <p:cNvPr id="126" name="Google Shape;126;p11"/>
          <p:cNvGrpSpPr/>
          <p:nvPr/>
        </p:nvGrpSpPr>
        <p:grpSpPr>
          <a:xfrm rot="10800000">
            <a:off x="6629060" y="1385159"/>
            <a:ext cx="2151645" cy="1697846"/>
            <a:chOff x="2256903" y="816487"/>
            <a:chExt cx="4630180" cy="3653639"/>
          </a:xfrm>
        </p:grpSpPr>
        <p:sp>
          <p:nvSpPr>
            <p:cNvPr id="127" name="Google Shape;127;p11"/>
            <p:cNvSpPr/>
            <p:nvPr/>
          </p:nvSpPr>
          <p:spPr>
            <a:xfrm>
              <a:off x="2256903" y="816487"/>
              <a:ext cx="4630180" cy="3653639"/>
            </a:xfrm>
            <a:custGeom>
              <a:rect b="b" l="l" r="r" t="t"/>
              <a:pathLst>
                <a:path extrusionOk="0" h="71169" w="90191">
                  <a:moveTo>
                    <a:pt x="51262" y="4765"/>
                  </a:moveTo>
                  <a:cubicBezTo>
                    <a:pt x="51543" y="4765"/>
                    <a:pt x="51822" y="4770"/>
                    <a:pt x="52107" y="4781"/>
                  </a:cubicBezTo>
                  <a:cubicBezTo>
                    <a:pt x="53975" y="4833"/>
                    <a:pt x="54987" y="5361"/>
                    <a:pt x="55432" y="6154"/>
                  </a:cubicBezTo>
                  <a:cubicBezTo>
                    <a:pt x="51794" y="7210"/>
                    <a:pt x="48217" y="9267"/>
                    <a:pt x="46121" y="10663"/>
                  </a:cubicBezTo>
                  <a:cubicBezTo>
                    <a:pt x="46025" y="10731"/>
                    <a:pt x="45925" y="10799"/>
                    <a:pt x="45825" y="10863"/>
                  </a:cubicBezTo>
                  <a:cubicBezTo>
                    <a:pt x="45553" y="10363"/>
                    <a:pt x="45052" y="9947"/>
                    <a:pt x="44389" y="9719"/>
                  </a:cubicBezTo>
                  <a:cubicBezTo>
                    <a:pt x="46153" y="8262"/>
                    <a:pt x="44493" y="6181"/>
                    <a:pt x="42360" y="6181"/>
                  </a:cubicBezTo>
                  <a:cubicBezTo>
                    <a:pt x="42252" y="6181"/>
                    <a:pt x="42140" y="6190"/>
                    <a:pt x="42032" y="6198"/>
                  </a:cubicBezTo>
                  <a:cubicBezTo>
                    <a:pt x="44973" y="5302"/>
                    <a:pt x="48058" y="4765"/>
                    <a:pt x="51262" y="4765"/>
                  </a:cubicBezTo>
                  <a:close/>
                  <a:moveTo>
                    <a:pt x="53559" y="12371"/>
                  </a:moveTo>
                  <a:lnTo>
                    <a:pt x="53559" y="12371"/>
                  </a:lnTo>
                  <a:cubicBezTo>
                    <a:pt x="53323" y="12716"/>
                    <a:pt x="53087" y="13044"/>
                    <a:pt x="52859" y="13348"/>
                  </a:cubicBezTo>
                  <a:cubicBezTo>
                    <a:pt x="52583" y="13296"/>
                    <a:pt x="52315" y="13252"/>
                    <a:pt x="52038" y="13216"/>
                  </a:cubicBezTo>
                  <a:cubicBezTo>
                    <a:pt x="52551" y="12916"/>
                    <a:pt x="53059" y="12632"/>
                    <a:pt x="53559" y="12371"/>
                  </a:cubicBezTo>
                  <a:close/>
                  <a:moveTo>
                    <a:pt x="60457" y="10499"/>
                  </a:moveTo>
                  <a:cubicBezTo>
                    <a:pt x="60693" y="10607"/>
                    <a:pt x="60869" y="10772"/>
                    <a:pt x="60978" y="10999"/>
                  </a:cubicBezTo>
                  <a:cubicBezTo>
                    <a:pt x="61593" y="12308"/>
                    <a:pt x="60645" y="13856"/>
                    <a:pt x="59453" y="15213"/>
                  </a:cubicBezTo>
                  <a:cubicBezTo>
                    <a:pt x="58601" y="15592"/>
                    <a:pt x="57772" y="16017"/>
                    <a:pt x="56965" y="16465"/>
                  </a:cubicBezTo>
                  <a:cubicBezTo>
                    <a:pt x="57004" y="16417"/>
                    <a:pt x="57044" y="16369"/>
                    <a:pt x="57080" y="16325"/>
                  </a:cubicBezTo>
                  <a:cubicBezTo>
                    <a:pt x="58365" y="14737"/>
                    <a:pt x="59685" y="12648"/>
                    <a:pt x="60457" y="10499"/>
                  </a:cubicBezTo>
                  <a:close/>
                  <a:moveTo>
                    <a:pt x="48430" y="17945"/>
                  </a:moveTo>
                  <a:lnTo>
                    <a:pt x="48430" y="17945"/>
                  </a:lnTo>
                  <a:cubicBezTo>
                    <a:pt x="47685" y="18670"/>
                    <a:pt x="46889" y="19346"/>
                    <a:pt x="46041" y="19985"/>
                  </a:cubicBezTo>
                  <a:cubicBezTo>
                    <a:pt x="45949" y="19542"/>
                    <a:pt x="45721" y="19121"/>
                    <a:pt x="45397" y="18766"/>
                  </a:cubicBezTo>
                  <a:cubicBezTo>
                    <a:pt x="46389" y="18382"/>
                    <a:pt x="47405" y="18098"/>
                    <a:pt x="48430" y="17945"/>
                  </a:cubicBezTo>
                  <a:close/>
                  <a:moveTo>
                    <a:pt x="14204" y="18897"/>
                  </a:moveTo>
                  <a:lnTo>
                    <a:pt x="14204" y="18897"/>
                  </a:lnTo>
                  <a:cubicBezTo>
                    <a:pt x="11908" y="21130"/>
                    <a:pt x="9710" y="23439"/>
                    <a:pt x="7582" y="25787"/>
                  </a:cubicBezTo>
                  <a:cubicBezTo>
                    <a:pt x="8911" y="23163"/>
                    <a:pt x="11455" y="20874"/>
                    <a:pt x="14204" y="18897"/>
                  </a:cubicBezTo>
                  <a:close/>
                  <a:moveTo>
                    <a:pt x="35198" y="24947"/>
                  </a:moveTo>
                  <a:cubicBezTo>
                    <a:pt x="35198" y="25015"/>
                    <a:pt x="35202" y="25084"/>
                    <a:pt x="35206" y="25152"/>
                  </a:cubicBezTo>
                  <a:cubicBezTo>
                    <a:pt x="34670" y="25728"/>
                    <a:pt x="34138" y="26304"/>
                    <a:pt x="33606" y="26880"/>
                  </a:cubicBezTo>
                  <a:cubicBezTo>
                    <a:pt x="32177" y="27564"/>
                    <a:pt x="30768" y="28253"/>
                    <a:pt x="29412" y="28960"/>
                  </a:cubicBezTo>
                  <a:cubicBezTo>
                    <a:pt x="31313" y="27600"/>
                    <a:pt x="33257" y="26275"/>
                    <a:pt x="35198" y="24947"/>
                  </a:cubicBezTo>
                  <a:close/>
                  <a:moveTo>
                    <a:pt x="82050" y="30753"/>
                  </a:moveTo>
                  <a:cubicBezTo>
                    <a:pt x="83182" y="32002"/>
                    <a:pt x="81618" y="35483"/>
                    <a:pt x="80535" y="37715"/>
                  </a:cubicBezTo>
                  <a:cubicBezTo>
                    <a:pt x="80363" y="37691"/>
                    <a:pt x="80191" y="37683"/>
                    <a:pt x="80015" y="37679"/>
                  </a:cubicBezTo>
                  <a:cubicBezTo>
                    <a:pt x="80631" y="36171"/>
                    <a:pt x="81051" y="34635"/>
                    <a:pt x="81103" y="33122"/>
                  </a:cubicBezTo>
                  <a:cubicBezTo>
                    <a:pt x="81243" y="32969"/>
                    <a:pt x="81383" y="32829"/>
                    <a:pt x="81519" y="32677"/>
                  </a:cubicBezTo>
                  <a:cubicBezTo>
                    <a:pt x="81984" y="32162"/>
                    <a:pt x="82100" y="31625"/>
                    <a:pt x="81995" y="31133"/>
                  </a:cubicBezTo>
                  <a:cubicBezTo>
                    <a:pt x="82113" y="30996"/>
                    <a:pt x="82150" y="30866"/>
                    <a:pt x="82050" y="30753"/>
                  </a:cubicBezTo>
                  <a:close/>
                  <a:moveTo>
                    <a:pt x="24039" y="37231"/>
                  </a:moveTo>
                  <a:lnTo>
                    <a:pt x="24039" y="37231"/>
                  </a:lnTo>
                  <a:cubicBezTo>
                    <a:pt x="21838" y="39604"/>
                    <a:pt x="19629" y="41972"/>
                    <a:pt x="17396" y="44321"/>
                  </a:cubicBezTo>
                  <a:cubicBezTo>
                    <a:pt x="17372" y="44333"/>
                    <a:pt x="17353" y="44341"/>
                    <a:pt x="17329" y="44353"/>
                  </a:cubicBezTo>
                  <a:lnTo>
                    <a:pt x="17329" y="44353"/>
                  </a:lnTo>
                  <a:cubicBezTo>
                    <a:pt x="18181" y="43385"/>
                    <a:pt x="19001" y="42448"/>
                    <a:pt x="19730" y="41552"/>
                  </a:cubicBezTo>
                  <a:cubicBezTo>
                    <a:pt x="20634" y="40444"/>
                    <a:pt x="21462" y="39287"/>
                    <a:pt x="22262" y="38116"/>
                  </a:cubicBezTo>
                  <a:cubicBezTo>
                    <a:pt x="22866" y="37823"/>
                    <a:pt x="23459" y="37527"/>
                    <a:pt x="24039" y="37231"/>
                  </a:cubicBezTo>
                  <a:close/>
                  <a:moveTo>
                    <a:pt x="47909" y="45757"/>
                  </a:moveTo>
                  <a:lnTo>
                    <a:pt x="47909" y="45757"/>
                  </a:lnTo>
                  <a:cubicBezTo>
                    <a:pt x="47757" y="46286"/>
                    <a:pt x="47613" y="46818"/>
                    <a:pt x="47486" y="47350"/>
                  </a:cubicBezTo>
                  <a:cubicBezTo>
                    <a:pt x="45705" y="49346"/>
                    <a:pt x="43813" y="51271"/>
                    <a:pt x="41816" y="53144"/>
                  </a:cubicBezTo>
                  <a:cubicBezTo>
                    <a:pt x="41844" y="52991"/>
                    <a:pt x="41868" y="52843"/>
                    <a:pt x="41896" y="52695"/>
                  </a:cubicBezTo>
                  <a:cubicBezTo>
                    <a:pt x="41988" y="52195"/>
                    <a:pt x="42108" y="51703"/>
                    <a:pt x="42228" y="51207"/>
                  </a:cubicBezTo>
                  <a:cubicBezTo>
                    <a:pt x="42801" y="50491"/>
                    <a:pt x="43377" y="49778"/>
                    <a:pt x="43961" y="49067"/>
                  </a:cubicBezTo>
                  <a:cubicBezTo>
                    <a:pt x="45292" y="47974"/>
                    <a:pt x="46609" y="46873"/>
                    <a:pt x="47909" y="45757"/>
                  </a:cubicBezTo>
                  <a:close/>
                  <a:moveTo>
                    <a:pt x="42628" y="36615"/>
                  </a:moveTo>
                  <a:lnTo>
                    <a:pt x="42628" y="36615"/>
                  </a:lnTo>
                  <a:cubicBezTo>
                    <a:pt x="42092" y="37539"/>
                    <a:pt x="41576" y="38483"/>
                    <a:pt x="41072" y="39440"/>
                  </a:cubicBezTo>
                  <a:cubicBezTo>
                    <a:pt x="38243" y="42389"/>
                    <a:pt x="35550" y="45409"/>
                    <a:pt x="33054" y="48386"/>
                  </a:cubicBezTo>
                  <a:cubicBezTo>
                    <a:pt x="32457" y="49094"/>
                    <a:pt x="31549" y="50295"/>
                    <a:pt x="30624" y="51719"/>
                  </a:cubicBezTo>
                  <a:cubicBezTo>
                    <a:pt x="29200" y="52808"/>
                    <a:pt x="27560" y="53999"/>
                    <a:pt x="25708" y="54564"/>
                  </a:cubicBezTo>
                  <a:cubicBezTo>
                    <a:pt x="25887" y="53667"/>
                    <a:pt x="26260" y="52788"/>
                    <a:pt x="26727" y="51927"/>
                  </a:cubicBezTo>
                  <a:cubicBezTo>
                    <a:pt x="30284" y="47514"/>
                    <a:pt x="34550" y="43436"/>
                    <a:pt x="38747" y="39324"/>
                  </a:cubicBezTo>
                  <a:cubicBezTo>
                    <a:pt x="40083" y="38479"/>
                    <a:pt x="41372" y="37571"/>
                    <a:pt x="42628" y="36615"/>
                  </a:cubicBezTo>
                  <a:close/>
                  <a:moveTo>
                    <a:pt x="64182" y="53560"/>
                  </a:moveTo>
                  <a:lnTo>
                    <a:pt x="64182" y="53560"/>
                  </a:lnTo>
                  <a:cubicBezTo>
                    <a:pt x="63086" y="55377"/>
                    <a:pt x="61750" y="57681"/>
                    <a:pt x="60065" y="59650"/>
                  </a:cubicBezTo>
                  <a:cubicBezTo>
                    <a:pt x="60278" y="58717"/>
                    <a:pt x="60553" y="57777"/>
                    <a:pt x="60885" y="56836"/>
                  </a:cubicBezTo>
                  <a:cubicBezTo>
                    <a:pt x="60954" y="56708"/>
                    <a:pt x="61026" y="56581"/>
                    <a:pt x="61098" y="56452"/>
                  </a:cubicBezTo>
                  <a:cubicBezTo>
                    <a:pt x="62141" y="55504"/>
                    <a:pt x="63170" y="54536"/>
                    <a:pt x="64182" y="53560"/>
                  </a:cubicBezTo>
                  <a:close/>
                  <a:moveTo>
                    <a:pt x="72865" y="51691"/>
                  </a:moveTo>
                  <a:cubicBezTo>
                    <a:pt x="71520" y="53840"/>
                    <a:pt x="70128" y="55876"/>
                    <a:pt x="68499" y="57901"/>
                  </a:cubicBezTo>
                  <a:cubicBezTo>
                    <a:pt x="67219" y="59497"/>
                    <a:pt x="65931" y="61085"/>
                    <a:pt x="64518" y="62598"/>
                  </a:cubicBezTo>
                  <a:cubicBezTo>
                    <a:pt x="65811" y="61118"/>
                    <a:pt x="66939" y="59521"/>
                    <a:pt x="67971" y="58012"/>
                  </a:cubicBezTo>
                  <a:cubicBezTo>
                    <a:pt x="69323" y="56044"/>
                    <a:pt x="70560" y="54020"/>
                    <a:pt x="71768" y="51983"/>
                  </a:cubicBezTo>
                  <a:cubicBezTo>
                    <a:pt x="72148" y="51903"/>
                    <a:pt x="72509" y="51803"/>
                    <a:pt x="72865" y="51691"/>
                  </a:cubicBezTo>
                  <a:close/>
                  <a:moveTo>
                    <a:pt x="40544" y="62790"/>
                  </a:moveTo>
                  <a:lnTo>
                    <a:pt x="40544" y="62790"/>
                  </a:lnTo>
                  <a:cubicBezTo>
                    <a:pt x="40515" y="63059"/>
                    <a:pt x="40544" y="63323"/>
                    <a:pt x="40616" y="63578"/>
                  </a:cubicBezTo>
                  <a:cubicBezTo>
                    <a:pt x="39656" y="63839"/>
                    <a:pt x="38687" y="64010"/>
                    <a:pt x="37715" y="64067"/>
                  </a:cubicBezTo>
                  <a:cubicBezTo>
                    <a:pt x="38675" y="63694"/>
                    <a:pt x="39619" y="63266"/>
                    <a:pt x="40544" y="62790"/>
                  </a:cubicBezTo>
                  <a:close/>
                  <a:moveTo>
                    <a:pt x="50186" y="0"/>
                  </a:moveTo>
                  <a:cubicBezTo>
                    <a:pt x="45685" y="0"/>
                    <a:pt x="40923" y="1348"/>
                    <a:pt x="36618" y="3181"/>
                  </a:cubicBezTo>
                  <a:cubicBezTo>
                    <a:pt x="36178" y="2361"/>
                    <a:pt x="35154" y="1729"/>
                    <a:pt x="34077" y="1729"/>
                  </a:cubicBezTo>
                  <a:cubicBezTo>
                    <a:pt x="33826" y="1729"/>
                    <a:pt x="33573" y="1764"/>
                    <a:pt x="33325" y="1836"/>
                  </a:cubicBezTo>
                  <a:cubicBezTo>
                    <a:pt x="27968" y="3409"/>
                    <a:pt x="24286" y="7651"/>
                    <a:pt x="21090" y="11575"/>
                  </a:cubicBezTo>
                  <a:cubicBezTo>
                    <a:pt x="19313" y="12495"/>
                    <a:pt x="17597" y="13472"/>
                    <a:pt x="15956" y="14456"/>
                  </a:cubicBezTo>
                  <a:cubicBezTo>
                    <a:pt x="10915" y="17477"/>
                    <a:pt x="5053" y="21594"/>
                    <a:pt x="3577" y="26860"/>
                  </a:cubicBezTo>
                  <a:cubicBezTo>
                    <a:pt x="3376" y="27580"/>
                    <a:pt x="3833" y="28441"/>
                    <a:pt x="4774" y="28609"/>
                  </a:cubicBezTo>
                  <a:cubicBezTo>
                    <a:pt x="4861" y="28624"/>
                    <a:pt x="4953" y="28628"/>
                    <a:pt x="5042" y="28640"/>
                  </a:cubicBezTo>
                  <a:cubicBezTo>
                    <a:pt x="3733" y="30133"/>
                    <a:pt x="2445" y="31629"/>
                    <a:pt x="1168" y="33126"/>
                  </a:cubicBezTo>
                  <a:cubicBezTo>
                    <a:pt x="0" y="34490"/>
                    <a:pt x="1320" y="36059"/>
                    <a:pt x="2937" y="36459"/>
                  </a:cubicBezTo>
                  <a:cubicBezTo>
                    <a:pt x="2625" y="37339"/>
                    <a:pt x="2429" y="38247"/>
                    <a:pt x="2373" y="39191"/>
                  </a:cubicBezTo>
                  <a:cubicBezTo>
                    <a:pt x="2329" y="39955"/>
                    <a:pt x="2933" y="40904"/>
                    <a:pt x="3789" y="41236"/>
                  </a:cubicBezTo>
                  <a:cubicBezTo>
                    <a:pt x="4061" y="41340"/>
                    <a:pt x="4342" y="41436"/>
                    <a:pt x="4621" y="41520"/>
                  </a:cubicBezTo>
                  <a:cubicBezTo>
                    <a:pt x="2949" y="44141"/>
                    <a:pt x="1600" y="46878"/>
                    <a:pt x="848" y="49826"/>
                  </a:cubicBezTo>
                  <a:cubicBezTo>
                    <a:pt x="484" y="51263"/>
                    <a:pt x="1876" y="52795"/>
                    <a:pt x="3544" y="52795"/>
                  </a:cubicBezTo>
                  <a:cubicBezTo>
                    <a:pt x="3813" y="52795"/>
                    <a:pt x="4089" y="52755"/>
                    <a:pt x="4366" y="52668"/>
                  </a:cubicBezTo>
                  <a:lnTo>
                    <a:pt x="4366" y="52668"/>
                  </a:lnTo>
                  <a:cubicBezTo>
                    <a:pt x="2809" y="55332"/>
                    <a:pt x="1720" y="58105"/>
                    <a:pt x="1568" y="60982"/>
                  </a:cubicBezTo>
                  <a:cubicBezTo>
                    <a:pt x="1496" y="62334"/>
                    <a:pt x="3016" y="63318"/>
                    <a:pt x="4497" y="63318"/>
                  </a:cubicBezTo>
                  <a:cubicBezTo>
                    <a:pt x="5182" y="63318"/>
                    <a:pt x="5858" y="63107"/>
                    <a:pt x="6370" y="62630"/>
                  </a:cubicBezTo>
                  <a:cubicBezTo>
                    <a:pt x="7862" y="61229"/>
                    <a:pt x="9330" y="59809"/>
                    <a:pt x="10791" y="58381"/>
                  </a:cubicBezTo>
                  <a:cubicBezTo>
                    <a:pt x="10867" y="59585"/>
                    <a:pt x="12395" y="60505"/>
                    <a:pt x="13856" y="60505"/>
                  </a:cubicBezTo>
                  <a:cubicBezTo>
                    <a:pt x="14344" y="60505"/>
                    <a:pt x="14824" y="60406"/>
                    <a:pt x="15241" y="60173"/>
                  </a:cubicBezTo>
                  <a:lnTo>
                    <a:pt x="15241" y="60173"/>
                  </a:lnTo>
                  <a:cubicBezTo>
                    <a:pt x="14912" y="60926"/>
                    <a:pt x="14604" y="61682"/>
                    <a:pt x="14332" y="62459"/>
                  </a:cubicBezTo>
                  <a:cubicBezTo>
                    <a:pt x="13856" y="63827"/>
                    <a:pt x="15272" y="65527"/>
                    <a:pt x="17001" y="65527"/>
                  </a:cubicBezTo>
                  <a:cubicBezTo>
                    <a:pt x="17281" y="65527"/>
                    <a:pt x="17573" y="65483"/>
                    <a:pt x="17861" y="65383"/>
                  </a:cubicBezTo>
                  <a:cubicBezTo>
                    <a:pt x="21290" y="64215"/>
                    <a:pt x="24371" y="62654"/>
                    <a:pt x="27228" y="60858"/>
                  </a:cubicBezTo>
                  <a:lnTo>
                    <a:pt x="27228" y="60858"/>
                  </a:lnTo>
                  <a:cubicBezTo>
                    <a:pt x="27076" y="61590"/>
                    <a:pt x="26960" y="62334"/>
                    <a:pt x="26919" y="63090"/>
                  </a:cubicBezTo>
                  <a:cubicBezTo>
                    <a:pt x="26847" y="64455"/>
                    <a:pt x="28296" y="65427"/>
                    <a:pt x="29820" y="65495"/>
                  </a:cubicBezTo>
                  <a:lnTo>
                    <a:pt x="29893" y="65495"/>
                  </a:lnTo>
                  <a:cubicBezTo>
                    <a:pt x="30513" y="66884"/>
                    <a:pt x="31729" y="68028"/>
                    <a:pt x="33778" y="68612"/>
                  </a:cubicBezTo>
                  <a:cubicBezTo>
                    <a:pt x="34958" y="68948"/>
                    <a:pt x="36158" y="69096"/>
                    <a:pt x="37355" y="69096"/>
                  </a:cubicBezTo>
                  <a:cubicBezTo>
                    <a:pt x="41888" y="69096"/>
                    <a:pt x="46441" y="66952"/>
                    <a:pt x="50262" y="64627"/>
                  </a:cubicBezTo>
                  <a:cubicBezTo>
                    <a:pt x="51059" y="64315"/>
                    <a:pt x="51822" y="63938"/>
                    <a:pt x="52543" y="63506"/>
                  </a:cubicBezTo>
                  <a:lnTo>
                    <a:pt x="52543" y="63506"/>
                  </a:lnTo>
                  <a:cubicBezTo>
                    <a:pt x="52419" y="64287"/>
                    <a:pt x="52339" y="65087"/>
                    <a:pt x="52311" y="65903"/>
                  </a:cubicBezTo>
                  <a:cubicBezTo>
                    <a:pt x="52271" y="67120"/>
                    <a:pt x="53479" y="68160"/>
                    <a:pt x="54871" y="68328"/>
                  </a:cubicBezTo>
                  <a:cubicBezTo>
                    <a:pt x="55900" y="69912"/>
                    <a:pt x="57833" y="71168"/>
                    <a:pt x="59977" y="71168"/>
                  </a:cubicBezTo>
                  <a:cubicBezTo>
                    <a:pt x="60169" y="71168"/>
                    <a:pt x="60365" y="71157"/>
                    <a:pt x="60561" y="71137"/>
                  </a:cubicBezTo>
                  <a:cubicBezTo>
                    <a:pt x="64062" y="70760"/>
                    <a:pt x="66615" y="68263"/>
                    <a:pt x="68712" y="66123"/>
                  </a:cubicBezTo>
                  <a:cubicBezTo>
                    <a:pt x="72237" y="62526"/>
                    <a:pt x="75282" y="58629"/>
                    <a:pt x="77870" y="54536"/>
                  </a:cubicBezTo>
                  <a:cubicBezTo>
                    <a:pt x="81003" y="49582"/>
                    <a:pt x="83964" y="44525"/>
                    <a:pt x="86285" y="39268"/>
                  </a:cubicBezTo>
                  <a:cubicBezTo>
                    <a:pt x="87789" y="35867"/>
                    <a:pt x="90190" y="30217"/>
                    <a:pt x="86388" y="27232"/>
                  </a:cubicBezTo>
                  <a:cubicBezTo>
                    <a:pt x="85184" y="26288"/>
                    <a:pt x="83904" y="25900"/>
                    <a:pt x="82615" y="25900"/>
                  </a:cubicBezTo>
                  <a:cubicBezTo>
                    <a:pt x="81579" y="25900"/>
                    <a:pt x="80539" y="26151"/>
                    <a:pt x="79539" y="26568"/>
                  </a:cubicBezTo>
                  <a:cubicBezTo>
                    <a:pt x="80971" y="24576"/>
                    <a:pt x="82451" y="22611"/>
                    <a:pt x="84048" y="20722"/>
                  </a:cubicBezTo>
                  <a:cubicBezTo>
                    <a:pt x="85533" y="18962"/>
                    <a:pt x="83504" y="17185"/>
                    <a:pt x="81419" y="17185"/>
                  </a:cubicBezTo>
                  <a:cubicBezTo>
                    <a:pt x="80743" y="17185"/>
                    <a:pt x="80063" y="17374"/>
                    <a:pt x="79495" y="17806"/>
                  </a:cubicBezTo>
                  <a:cubicBezTo>
                    <a:pt x="78102" y="18870"/>
                    <a:pt x="76818" y="19990"/>
                    <a:pt x="75602" y="21150"/>
                  </a:cubicBezTo>
                  <a:cubicBezTo>
                    <a:pt x="75057" y="20338"/>
                    <a:pt x="74061" y="19946"/>
                    <a:pt x="72948" y="19946"/>
                  </a:cubicBezTo>
                  <a:cubicBezTo>
                    <a:pt x="72732" y="19946"/>
                    <a:pt x="72512" y="19961"/>
                    <a:pt x="72292" y="19990"/>
                  </a:cubicBezTo>
                  <a:cubicBezTo>
                    <a:pt x="72213" y="20002"/>
                    <a:pt x="72132" y="20018"/>
                    <a:pt x="72052" y="20030"/>
                  </a:cubicBezTo>
                  <a:cubicBezTo>
                    <a:pt x="72252" y="19346"/>
                    <a:pt x="72364" y="18654"/>
                    <a:pt x="72348" y="17957"/>
                  </a:cubicBezTo>
                  <a:cubicBezTo>
                    <a:pt x="72292" y="15797"/>
                    <a:pt x="70576" y="14421"/>
                    <a:pt x="68416" y="13852"/>
                  </a:cubicBezTo>
                  <a:cubicBezTo>
                    <a:pt x="68023" y="13400"/>
                    <a:pt x="67447" y="13080"/>
                    <a:pt x="66735" y="13008"/>
                  </a:cubicBezTo>
                  <a:cubicBezTo>
                    <a:pt x="67147" y="11043"/>
                    <a:pt x="66675" y="9079"/>
                    <a:pt x="64738" y="7267"/>
                  </a:cubicBezTo>
                  <a:cubicBezTo>
                    <a:pt x="63678" y="6270"/>
                    <a:pt x="62385" y="5742"/>
                    <a:pt x="60974" y="5553"/>
                  </a:cubicBezTo>
                  <a:cubicBezTo>
                    <a:pt x="60561" y="3749"/>
                    <a:pt x="59312" y="2177"/>
                    <a:pt x="56773" y="1169"/>
                  </a:cubicBezTo>
                  <a:cubicBezTo>
                    <a:pt x="54708" y="353"/>
                    <a:pt x="52479" y="0"/>
                    <a:pt x="50186" y="0"/>
                  </a:cubicBezTo>
                  <a:close/>
                </a:path>
              </a:pathLst>
            </a:custGeom>
            <a:solidFill>
              <a:srgbClr val="FFFFFF">
                <a:alpha val="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1"/>
            <p:cNvSpPr/>
            <p:nvPr/>
          </p:nvSpPr>
          <p:spPr>
            <a:xfrm>
              <a:off x="2748611" y="1192720"/>
              <a:ext cx="3311049" cy="2747418"/>
            </a:xfrm>
            <a:custGeom>
              <a:rect b="b" l="l" r="r" t="t"/>
              <a:pathLst>
                <a:path extrusionOk="0" h="91933" w="110793">
                  <a:moveTo>
                    <a:pt x="50743" y="6275"/>
                  </a:moveTo>
                  <a:cubicBezTo>
                    <a:pt x="53200" y="6275"/>
                    <a:pt x="56857" y="7419"/>
                    <a:pt x="59430" y="8276"/>
                  </a:cubicBezTo>
                  <a:cubicBezTo>
                    <a:pt x="59393" y="8455"/>
                    <a:pt x="59374" y="8636"/>
                    <a:pt x="59374" y="8815"/>
                  </a:cubicBezTo>
                  <a:cubicBezTo>
                    <a:pt x="57073" y="8172"/>
                    <a:pt x="54732" y="7731"/>
                    <a:pt x="52420" y="7679"/>
                  </a:cubicBezTo>
                  <a:cubicBezTo>
                    <a:pt x="52191" y="7535"/>
                    <a:pt x="51975" y="7387"/>
                    <a:pt x="51744" y="7243"/>
                  </a:cubicBezTo>
                  <a:cubicBezTo>
                    <a:pt x="51131" y="6867"/>
                    <a:pt x="50503" y="6708"/>
                    <a:pt x="49899" y="6708"/>
                  </a:cubicBezTo>
                  <a:cubicBezTo>
                    <a:pt x="49727" y="6708"/>
                    <a:pt x="49555" y="6719"/>
                    <a:pt x="49387" y="6743"/>
                  </a:cubicBezTo>
                  <a:cubicBezTo>
                    <a:pt x="49259" y="6667"/>
                    <a:pt x="49139" y="6623"/>
                    <a:pt x="49022" y="6623"/>
                  </a:cubicBezTo>
                  <a:cubicBezTo>
                    <a:pt x="48943" y="6623"/>
                    <a:pt x="48867" y="6647"/>
                    <a:pt x="48795" y="6691"/>
                  </a:cubicBezTo>
                  <a:cubicBezTo>
                    <a:pt x="49263" y="6395"/>
                    <a:pt x="49940" y="6275"/>
                    <a:pt x="50743" y="6275"/>
                  </a:cubicBezTo>
                  <a:close/>
                  <a:moveTo>
                    <a:pt x="80740" y="16318"/>
                  </a:moveTo>
                  <a:lnTo>
                    <a:pt x="80740" y="16318"/>
                  </a:lnTo>
                  <a:cubicBezTo>
                    <a:pt x="84017" y="17727"/>
                    <a:pt x="87121" y="19182"/>
                    <a:pt x="90214" y="20887"/>
                  </a:cubicBezTo>
                  <a:cubicBezTo>
                    <a:pt x="92648" y="22231"/>
                    <a:pt x="95072" y="23584"/>
                    <a:pt x="97381" y="25064"/>
                  </a:cubicBezTo>
                  <a:cubicBezTo>
                    <a:pt x="95116" y="23708"/>
                    <a:pt x="92687" y="22528"/>
                    <a:pt x="90386" y="21443"/>
                  </a:cubicBezTo>
                  <a:cubicBezTo>
                    <a:pt x="87382" y="20027"/>
                    <a:pt x="84293" y="18730"/>
                    <a:pt x="81188" y="17466"/>
                  </a:cubicBezTo>
                  <a:cubicBezTo>
                    <a:pt x="81068" y="17066"/>
                    <a:pt x="80916" y="16686"/>
                    <a:pt x="80740" y="16318"/>
                  </a:cubicBezTo>
                  <a:close/>
                  <a:moveTo>
                    <a:pt x="83589" y="25417"/>
                  </a:moveTo>
                  <a:lnTo>
                    <a:pt x="83589" y="25417"/>
                  </a:lnTo>
                  <a:cubicBezTo>
                    <a:pt x="86362" y="26565"/>
                    <a:pt x="89878" y="27965"/>
                    <a:pt x="92883" y="29734"/>
                  </a:cubicBezTo>
                  <a:cubicBezTo>
                    <a:pt x="91459" y="29509"/>
                    <a:pt x="90022" y="29221"/>
                    <a:pt x="88591" y="28874"/>
                  </a:cubicBezTo>
                  <a:cubicBezTo>
                    <a:pt x="88399" y="28802"/>
                    <a:pt x="88202" y="28726"/>
                    <a:pt x="88006" y="28650"/>
                  </a:cubicBezTo>
                  <a:cubicBezTo>
                    <a:pt x="86554" y="27553"/>
                    <a:pt x="85081" y="26477"/>
                    <a:pt x="83589" y="25417"/>
                  </a:cubicBezTo>
                  <a:close/>
                  <a:moveTo>
                    <a:pt x="20022" y="28573"/>
                  </a:moveTo>
                  <a:cubicBezTo>
                    <a:pt x="21687" y="28573"/>
                    <a:pt x="23488" y="29394"/>
                    <a:pt x="25108" y="30374"/>
                  </a:cubicBezTo>
                  <a:cubicBezTo>
                    <a:pt x="25688" y="31262"/>
                    <a:pt x="26332" y="32135"/>
                    <a:pt x="27017" y="32979"/>
                  </a:cubicBezTo>
                  <a:cubicBezTo>
                    <a:pt x="26949" y="32942"/>
                    <a:pt x="26873" y="32899"/>
                    <a:pt x="26801" y="32859"/>
                  </a:cubicBezTo>
                  <a:cubicBezTo>
                    <a:pt x="24384" y="31514"/>
                    <a:pt x="21199" y="30130"/>
                    <a:pt x="17918" y="29322"/>
                  </a:cubicBezTo>
                  <a:cubicBezTo>
                    <a:pt x="18086" y="29073"/>
                    <a:pt x="18338" y="28885"/>
                    <a:pt x="18683" y="28774"/>
                  </a:cubicBezTo>
                  <a:cubicBezTo>
                    <a:pt x="19115" y="28634"/>
                    <a:pt x="19562" y="28573"/>
                    <a:pt x="20022" y="28573"/>
                  </a:cubicBezTo>
                  <a:close/>
                  <a:moveTo>
                    <a:pt x="20775" y="36552"/>
                  </a:moveTo>
                  <a:cubicBezTo>
                    <a:pt x="21299" y="36800"/>
                    <a:pt x="21799" y="37048"/>
                    <a:pt x="22263" y="37288"/>
                  </a:cubicBezTo>
                  <a:cubicBezTo>
                    <a:pt x="22183" y="37572"/>
                    <a:pt x="22119" y="37856"/>
                    <a:pt x="22063" y="38140"/>
                  </a:cubicBezTo>
                  <a:cubicBezTo>
                    <a:pt x="21603" y="37604"/>
                    <a:pt x="21175" y="37076"/>
                    <a:pt x="20775" y="36552"/>
                  </a:cubicBezTo>
                  <a:close/>
                  <a:moveTo>
                    <a:pt x="29277" y="41930"/>
                  </a:moveTo>
                  <a:lnTo>
                    <a:pt x="29277" y="41930"/>
                  </a:lnTo>
                  <a:cubicBezTo>
                    <a:pt x="30378" y="42705"/>
                    <a:pt x="31414" y="43542"/>
                    <a:pt x="32386" y="44430"/>
                  </a:cubicBezTo>
                  <a:cubicBezTo>
                    <a:pt x="31710" y="44526"/>
                    <a:pt x="31070" y="44766"/>
                    <a:pt x="30526" y="45106"/>
                  </a:cubicBezTo>
                  <a:cubicBezTo>
                    <a:pt x="29946" y="44066"/>
                    <a:pt x="29505" y="43001"/>
                    <a:pt x="29277" y="41930"/>
                  </a:cubicBezTo>
                  <a:close/>
                  <a:moveTo>
                    <a:pt x="11292" y="34587"/>
                  </a:moveTo>
                  <a:cubicBezTo>
                    <a:pt x="12905" y="38401"/>
                    <a:pt x="16042" y="42149"/>
                    <a:pt x="18174" y="44350"/>
                  </a:cubicBezTo>
                  <a:cubicBezTo>
                    <a:pt x="18270" y="44450"/>
                    <a:pt x="18374" y="44554"/>
                    <a:pt x="18474" y="44658"/>
                  </a:cubicBezTo>
                  <a:cubicBezTo>
                    <a:pt x="17710" y="44942"/>
                    <a:pt x="17078" y="45466"/>
                    <a:pt x="16733" y="46166"/>
                  </a:cubicBezTo>
                  <a:cubicBezTo>
                    <a:pt x="16077" y="45618"/>
                    <a:pt x="15337" y="45387"/>
                    <a:pt x="14621" y="45387"/>
                  </a:cubicBezTo>
                  <a:cubicBezTo>
                    <a:pt x="12788" y="45387"/>
                    <a:pt x="11112" y="46911"/>
                    <a:pt x="11361" y="48635"/>
                  </a:cubicBezTo>
                  <a:cubicBezTo>
                    <a:pt x="9872" y="45282"/>
                    <a:pt x="9040" y="41753"/>
                    <a:pt x="9195" y="38072"/>
                  </a:cubicBezTo>
                  <a:cubicBezTo>
                    <a:pt x="9280" y="36111"/>
                    <a:pt x="10088" y="35051"/>
                    <a:pt x="11292" y="34587"/>
                  </a:cubicBezTo>
                  <a:close/>
                  <a:moveTo>
                    <a:pt x="71694" y="42469"/>
                  </a:moveTo>
                  <a:lnTo>
                    <a:pt x="71694" y="42469"/>
                  </a:lnTo>
                  <a:cubicBezTo>
                    <a:pt x="72497" y="42633"/>
                    <a:pt x="73310" y="42781"/>
                    <a:pt x="74122" y="42918"/>
                  </a:cubicBezTo>
                  <a:cubicBezTo>
                    <a:pt x="77167" y="44783"/>
                    <a:pt x="80104" y="46766"/>
                    <a:pt x="82957" y="48859"/>
                  </a:cubicBezTo>
                  <a:cubicBezTo>
                    <a:pt x="82728" y="48831"/>
                    <a:pt x="82497" y="48807"/>
                    <a:pt x="82272" y="48775"/>
                  </a:cubicBezTo>
                  <a:cubicBezTo>
                    <a:pt x="81516" y="48679"/>
                    <a:pt x="80760" y="48555"/>
                    <a:pt x="80008" y="48427"/>
                  </a:cubicBezTo>
                  <a:cubicBezTo>
                    <a:pt x="78911" y="47831"/>
                    <a:pt x="77823" y="47223"/>
                    <a:pt x="76739" y="46611"/>
                  </a:cubicBezTo>
                  <a:cubicBezTo>
                    <a:pt x="75075" y="45219"/>
                    <a:pt x="73394" y="43834"/>
                    <a:pt x="71694" y="42469"/>
                  </a:cubicBezTo>
                  <a:close/>
                  <a:moveTo>
                    <a:pt x="98873" y="50120"/>
                  </a:moveTo>
                  <a:cubicBezTo>
                    <a:pt x="99269" y="51124"/>
                    <a:pt x="99529" y="52140"/>
                    <a:pt x="99617" y="53156"/>
                  </a:cubicBezTo>
                  <a:cubicBezTo>
                    <a:pt x="99053" y="52153"/>
                    <a:pt x="98397" y="51164"/>
                    <a:pt x="97673" y="50192"/>
                  </a:cubicBezTo>
                  <a:lnTo>
                    <a:pt x="97673" y="50192"/>
                  </a:lnTo>
                  <a:cubicBezTo>
                    <a:pt x="97780" y="50199"/>
                    <a:pt x="97889" y="50203"/>
                    <a:pt x="97996" y="50203"/>
                  </a:cubicBezTo>
                  <a:cubicBezTo>
                    <a:pt x="98297" y="50203"/>
                    <a:pt x="98589" y="50175"/>
                    <a:pt x="98873" y="50120"/>
                  </a:cubicBezTo>
                  <a:close/>
                  <a:moveTo>
                    <a:pt x="40269" y="55789"/>
                  </a:moveTo>
                  <a:cubicBezTo>
                    <a:pt x="41144" y="56349"/>
                    <a:pt x="42025" y="56906"/>
                    <a:pt x="42906" y="57466"/>
                  </a:cubicBezTo>
                  <a:cubicBezTo>
                    <a:pt x="43946" y="58962"/>
                    <a:pt x="44994" y="60439"/>
                    <a:pt x="46074" y="61859"/>
                  </a:cubicBezTo>
                  <a:cubicBezTo>
                    <a:pt x="44001" y="59867"/>
                    <a:pt x="41981" y="57830"/>
                    <a:pt x="39957" y="55797"/>
                  </a:cubicBezTo>
                  <a:cubicBezTo>
                    <a:pt x="40060" y="55797"/>
                    <a:pt x="40164" y="55793"/>
                    <a:pt x="40269" y="55789"/>
                  </a:cubicBezTo>
                  <a:close/>
                  <a:moveTo>
                    <a:pt x="57753" y="48007"/>
                  </a:moveTo>
                  <a:lnTo>
                    <a:pt x="57753" y="48007"/>
                  </a:lnTo>
                  <a:cubicBezTo>
                    <a:pt x="59162" y="48567"/>
                    <a:pt x="60602" y="49111"/>
                    <a:pt x="62054" y="49640"/>
                  </a:cubicBezTo>
                  <a:cubicBezTo>
                    <a:pt x="66556" y="52604"/>
                    <a:pt x="71165" y="55429"/>
                    <a:pt x="75699" y="58046"/>
                  </a:cubicBezTo>
                  <a:cubicBezTo>
                    <a:pt x="76783" y="58670"/>
                    <a:pt x="78611" y="59623"/>
                    <a:pt x="80784" y="60587"/>
                  </a:cubicBezTo>
                  <a:cubicBezTo>
                    <a:pt x="82449" y="62083"/>
                    <a:pt x="84265" y="63804"/>
                    <a:pt x="85125" y="65744"/>
                  </a:cubicBezTo>
                  <a:cubicBezTo>
                    <a:pt x="83757" y="65556"/>
                    <a:pt x="82416" y="65168"/>
                    <a:pt x="81100" y="64672"/>
                  </a:cubicBezTo>
                  <a:cubicBezTo>
                    <a:pt x="74370" y="60947"/>
                    <a:pt x="68156" y="56474"/>
                    <a:pt x="61879" y="52076"/>
                  </a:cubicBezTo>
                  <a:cubicBezTo>
                    <a:pt x="60594" y="50676"/>
                    <a:pt x="59206" y="49324"/>
                    <a:pt x="57753" y="48007"/>
                  </a:cubicBezTo>
                  <a:close/>
                  <a:moveTo>
                    <a:pt x="58690" y="67497"/>
                  </a:moveTo>
                  <a:cubicBezTo>
                    <a:pt x="62311" y="69802"/>
                    <a:pt x="65919" y="72114"/>
                    <a:pt x="69505" y="74455"/>
                  </a:cubicBezTo>
                  <a:cubicBezTo>
                    <a:pt x="69521" y="74479"/>
                    <a:pt x="69533" y="74503"/>
                    <a:pt x="69548" y="74527"/>
                  </a:cubicBezTo>
                  <a:cubicBezTo>
                    <a:pt x="68076" y="73630"/>
                    <a:pt x="66648" y="72775"/>
                    <a:pt x="65284" y="72010"/>
                  </a:cubicBezTo>
                  <a:cubicBezTo>
                    <a:pt x="63587" y="71062"/>
                    <a:pt x="61827" y="70193"/>
                    <a:pt x="60038" y="69353"/>
                  </a:cubicBezTo>
                  <a:cubicBezTo>
                    <a:pt x="59594" y="68721"/>
                    <a:pt x="59142" y="68101"/>
                    <a:pt x="58690" y="67497"/>
                  </a:cubicBezTo>
                  <a:close/>
                  <a:moveTo>
                    <a:pt x="30729" y="77800"/>
                  </a:moveTo>
                  <a:cubicBezTo>
                    <a:pt x="34134" y="80208"/>
                    <a:pt x="37656" y="82513"/>
                    <a:pt x="41240" y="84742"/>
                  </a:cubicBezTo>
                  <a:cubicBezTo>
                    <a:pt x="37235" y="83349"/>
                    <a:pt x="33743" y="80681"/>
                    <a:pt x="30729" y="77800"/>
                  </a:cubicBezTo>
                  <a:close/>
                  <a:moveTo>
                    <a:pt x="50300" y="1"/>
                  </a:moveTo>
                  <a:cubicBezTo>
                    <a:pt x="47687" y="1"/>
                    <a:pt x="45246" y="557"/>
                    <a:pt x="43441" y="2138"/>
                  </a:cubicBezTo>
                  <a:cubicBezTo>
                    <a:pt x="40832" y="4418"/>
                    <a:pt x="41004" y="6967"/>
                    <a:pt x="42425" y="9319"/>
                  </a:cubicBezTo>
                  <a:cubicBezTo>
                    <a:pt x="39384" y="7820"/>
                    <a:pt x="36391" y="6263"/>
                    <a:pt x="33506" y="4590"/>
                  </a:cubicBezTo>
                  <a:cubicBezTo>
                    <a:pt x="32866" y="4218"/>
                    <a:pt x="32222" y="4058"/>
                    <a:pt x="31614" y="4058"/>
                  </a:cubicBezTo>
                  <a:cubicBezTo>
                    <a:pt x="28862" y="4058"/>
                    <a:pt x="26849" y="7367"/>
                    <a:pt x="29065" y="9364"/>
                  </a:cubicBezTo>
                  <a:cubicBezTo>
                    <a:pt x="30686" y="10824"/>
                    <a:pt x="32394" y="12172"/>
                    <a:pt x="34162" y="13445"/>
                  </a:cubicBezTo>
                  <a:cubicBezTo>
                    <a:pt x="32682" y="14130"/>
                    <a:pt x="32122" y="15482"/>
                    <a:pt x="32394" y="16918"/>
                  </a:cubicBezTo>
                  <a:cubicBezTo>
                    <a:pt x="32410" y="17002"/>
                    <a:pt x="32439" y="17082"/>
                    <a:pt x="32454" y="17166"/>
                  </a:cubicBezTo>
                  <a:cubicBezTo>
                    <a:pt x="31482" y="16970"/>
                    <a:pt x="30498" y="16854"/>
                    <a:pt x="29510" y="16854"/>
                  </a:cubicBezTo>
                  <a:cubicBezTo>
                    <a:pt x="29438" y="16854"/>
                    <a:pt x="29366" y="16854"/>
                    <a:pt x="29294" y="16858"/>
                  </a:cubicBezTo>
                  <a:cubicBezTo>
                    <a:pt x="25996" y="16914"/>
                    <a:pt x="23900" y="18715"/>
                    <a:pt x="23032" y="20975"/>
                  </a:cubicBezTo>
                  <a:cubicBezTo>
                    <a:pt x="22347" y="21391"/>
                    <a:pt x="21855" y="21995"/>
                    <a:pt x="21747" y="22736"/>
                  </a:cubicBezTo>
                  <a:cubicBezTo>
                    <a:pt x="21095" y="22643"/>
                    <a:pt x="20443" y="22595"/>
                    <a:pt x="19795" y="22591"/>
                  </a:cubicBezTo>
                  <a:cubicBezTo>
                    <a:pt x="17458" y="22591"/>
                    <a:pt x="15154" y="23244"/>
                    <a:pt x="12988" y="24833"/>
                  </a:cubicBezTo>
                  <a:cubicBezTo>
                    <a:pt x="11472" y="25945"/>
                    <a:pt x="10668" y="27297"/>
                    <a:pt x="10380" y="28781"/>
                  </a:cubicBezTo>
                  <a:cubicBezTo>
                    <a:pt x="7627" y="29210"/>
                    <a:pt x="5226" y="30518"/>
                    <a:pt x="3690" y="33182"/>
                  </a:cubicBezTo>
                  <a:cubicBezTo>
                    <a:pt x="0" y="39588"/>
                    <a:pt x="2541" y="47491"/>
                    <a:pt x="6759" y="54305"/>
                  </a:cubicBezTo>
                  <a:cubicBezTo>
                    <a:pt x="5222" y="54873"/>
                    <a:pt x="4118" y="56369"/>
                    <a:pt x="4711" y="57758"/>
                  </a:cubicBezTo>
                  <a:cubicBezTo>
                    <a:pt x="7111" y="63375"/>
                    <a:pt x="13573" y="67237"/>
                    <a:pt x="19562" y="70585"/>
                  </a:cubicBezTo>
                  <a:cubicBezTo>
                    <a:pt x="20967" y="72446"/>
                    <a:pt x="22456" y="74247"/>
                    <a:pt x="23952" y="75963"/>
                  </a:cubicBezTo>
                  <a:cubicBezTo>
                    <a:pt x="28561" y="81249"/>
                    <a:pt x="34843" y="87395"/>
                    <a:pt x="42877" y="88943"/>
                  </a:cubicBezTo>
                  <a:cubicBezTo>
                    <a:pt x="43045" y="88975"/>
                    <a:pt x="43221" y="88991"/>
                    <a:pt x="43397" y="88991"/>
                  </a:cubicBezTo>
                  <a:cubicBezTo>
                    <a:pt x="44354" y="88991"/>
                    <a:pt x="45322" y="88518"/>
                    <a:pt x="45538" y="87687"/>
                  </a:cubicBezTo>
                  <a:cubicBezTo>
                    <a:pt x="45562" y="87595"/>
                    <a:pt x="45570" y="87499"/>
                    <a:pt x="45589" y="87406"/>
                  </a:cubicBezTo>
                  <a:cubicBezTo>
                    <a:pt x="47862" y="88775"/>
                    <a:pt x="50143" y="90127"/>
                    <a:pt x="52428" y="91464"/>
                  </a:cubicBezTo>
                  <a:cubicBezTo>
                    <a:pt x="52980" y="91792"/>
                    <a:pt x="53556" y="91932"/>
                    <a:pt x="54117" y="91932"/>
                  </a:cubicBezTo>
                  <a:cubicBezTo>
                    <a:pt x="55657" y="91932"/>
                    <a:pt x="57065" y="90856"/>
                    <a:pt x="57513" y="89611"/>
                  </a:cubicBezTo>
                  <a:cubicBezTo>
                    <a:pt x="58854" y="89940"/>
                    <a:pt x="60242" y="90147"/>
                    <a:pt x="61679" y="90204"/>
                  </a:cubicBezTo>
                  <a:cubicBezTo>
                    <a:pt x="61718" y="90204"/>
                    <a:pt x="61759" y="90208"/>
                    <a:pt x="61799" y="90208"/>
                  </a:cubicBezTo>
                  <a:cubicBezTo>
                    <a:pt x="62939" y="90208"/>
                    <a:pt x="64307" y="89587"/>
                    <a:pt x="64795" y="88723"/>
                  </a:cubicBezTo>
                  <a:cubicBezTo>
                    <a:pt x="64959" y="88435"/>
                    <a:pt x="65099" y="88143"/>
                    <a:pt x="65232" y="87846"/>
                  </a:cubicBezTo>
                  <a:cubicBezTo>
                    <a:pt x="69225" y="89599"/>
                    <a:pt x="73402" y="91015"/>
                    <a:pt x="77895" y="91800"/>
                  </a:cubicBezTo>
                  <a:cubicBezTo>
                    <a:pt x="78135" y="91844"/>
                    <a:pt x="78375" y="91864"/>
                    <a:pt x="78615" y="91864"/>
                  </a:cubicBezTo>
                  <a:cubicBezTo>
                    <a:pt x="80928" y="91864"/>
                    <a:pt x="83093" y="90007"/>
                    <a:pt x="82233" y="88115"/>
                  </a:cubicBezTo>
                  <a:lnTo>
                    <a:pt x="82233" y="88115"/>
                  </a:lnTo>
                  <a:cubicBezTo>
                    <a:pt x="86297" y="89748"/>
                    <a:pt x="90527" y="90887"/>
                    <a:pt x="94912" y="91048"/>
                  </a:cubicBezTo>
                  <a:cubicBezTo>
                    <a:pt x="94960" y="91048"/>
                    <a:pt x="95008" y="91052"/>
                    <a:pt x="95056" y="91052"/>
                  </a:cubicBezTo>
                  <a:cubicBezTo>
                    <a:pt x="97985" y="91052"/>
                    <a:pt x="99697" y="87678"/>
                    <a:pt x="97425" y="86014"/>
                  </a:cubicBezTo>
                  <a:cubicBezTo>
                    <a:pt x="95289" y="84450"/>
                    <a:pt x="93123" y="82909"/>
                    <a:pt x="90947" y="81381"/>
                  </a:cubicBezTo>
                  <a:cubicBezTo>
                    <a:pt x="93392" y="81273"/>
                    <a:pt x="95080" y="78456"/>
                    <a:pt x="93684" y="76716"/>
                  </a:cubicBezTo>
                  <a:lnTo>
                    <a:pt x="93684" y="76716"/>
                  </a:lnTo>
                  <a:cubicBezTo>
                    <a:pt x="94824" y="77059"/>
                    <a:pt x="95980" y="77379"/>
                    <a:pt x="97165" y="77667"/>
                  </a:cubicBezTo>
                  <a:cubicBezTo>
                    <a:pt x="97444" y="77732"/>
                    <a:pt x="97732" y="77763"/>
                    <a:pt x="98020" y="77763"/>
                  </a:cubicBezTo>
                  <a:cubicBezTo>
                    <a:pt x="100249" y="77763"/>
                    <a:pt x="102582" y="75896"/>
                    <a:pt x="101626" y="73966"/>
                  </a:cubicBezTo>
                  <a:cubicBezTo>
                    <a:pt x="99845" y="70374"/>
                    <a:pt x="97464" y="67148"/>
                    <a:pt x="94720" y="64151"/>
                  </a:cubicBezTo>
                  <a:lnTo>
                    <a:pt x="94720" y="64151"/>
                  </a:lnTo>
                  <a:cubicBezTo>
                    <a:pt x="95841" y="64312"/>
                    <a:pt x="96973" y="64432"/>
                    <a:pt x="98129" y="64476"/>
                  </a:cubicBezTo>
                  <a:lnTo>
                    <a:pt x="98277" y="64476"/>
                  </a:lnTo>
                  <a:cubicBezTo>
                    <a:pt x="100277" y="64476"/>
                    <a:pt x="101694" y="62995"/>
                    <a:pt x="101794" y="61435"/>
                  </a:cubicBezTo>
                  <a:cubicBezTo>
                    <a:pt x="101798" y="61407"/>
                    <a:pt x="101794" y="61383"/>
                    <a:pt x="101798" y="61359"/>
                  </a:cubicBezTo>
                  <a:cubicBezTo>
                    <a:pt x="103911" y="60707"/>
                    <a:pt x="105659" y="59434"/>
                    <a:pt x="106548" y="57285"/>
                  </a:cubicBezTo>
                  <a:cubicBezTo>
                    <a:pt x="109000" y="51364"/>
                    <a:pt x="104955" y="45071"/>
                    <a:pt x="100469" y="40009"/>
                  </a:cubicBezTo>
                  <a:cubicBezTo>
                    <a:pt x="99994" y="39173"/>
                    <a:pt x="99422" y="38373"/>
                    <a:pt x="98761" y="37612"/>
                  </a:cubicBezTo>
                  <a:lnTo>
                    <a:pt x="98761" y="37612"/>
                  </a:lnTo>
                  <a:cubicBezTo>
                    <a:pt x="99954" y="37744"/>
                    <a:pt x="101174" y="37828"/>
                    <a:pt x="102419" y="37856"/>
                  </a:cubicBezTo>
                  <a:cubicBezTo>
                    <a:pt x="102450" y="37856"/>
                    <a:pt x="102478" y="37860"/>
                    <a:pt x="102510" y="37860"/>
                  </a:cubicBezTo>
                  <a:cubicBezTo>
                    <a:pt x="104327" y="37860"/>
                    <a:pt x="105863" y="36608"/>
                    <a:pt x="106119" y="35175"/>
                  </a:cubicBezTo>
                  <a:cubicBezTo>
                    <a:pt x="108752" y="33999"/>
                    <a:pt x="110792" y="31699"/>
                    <a:pt x="110400" y="29210"/>
                  </a:cubicBezTo>
                  <a:cubicBezTo>
                    <a:pt x="109824" y="25540"/>
                    <a:pt x="106020" y="22864"/>
                    <a:pt x="102755" y="20667"/>
                  </a:cubicBezTo>
                  <a:cubicBezTo>
                    <a:pt x="97269" y="16970"/>
                    <a:pt x="91327" y="13781"/>
                    <a:pt x="85081" y="11068"/>
                  </a:cubicBezTo>
                  <a:cubicBezTo>
                    <a:pt x="77523" y="7783"/>
                    <a:pt x="69817" y="4678"/>
                    <a:pt x="61794" y="2246"/>
                  </a:cubicBezTo>
                  <a:cubicBezTo>
                    <a:pt x="58666" y="1293"/>
                    <a:pt x="54280" y="1"/>
                    <a:pt x="50300" y="1"/>
                  </a:cubicBezTo>
                  <a:close/>
                </a:path>
              </a:pathLst>
            </a:custGeom>
            <a:solidFill>
              <a:srgbClr val="FFFFFF">
                <a:alpha val="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9" name="Google Shape;129;p11"/>
          <p:cNvSpPr txBox="1"/>
          <p:nvPr>
            <p:ph type="title"/>
          </p:nvPr>
        </p:nvSpPr>
        <p:spPr>
          <a:xfrm>
            <a:off x="712675" y="1057100"/>
            <a:ext cx="4183800" cy="22428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4800"/>
              <a:buNone/>
              <a:defRPr i="0" sz="4800"/>
            </a:lvl1pPr>
            <a:lvl2pPr lvl="1" algn="l">
              <a:lnSpc>
                <a:spcPct val="100000"/>
              </a:lnSpc>
              <a:spcBef>
                <a:spcPts val="0"/>
              </a:spcBef>
              <a:spcAft>
                <a:spcPts val="0"/>
              </a:spcAft>
              <a:buClr>
                <a:schemeClr val="accent1"/>
              </a:buClr>
              <a:buSzPts val="6000"/>
              <a:buNone/>
              <a:defRPr sz="6000">
                <a:solidFill>
                  <a:schemeClr val="accent1"/>
                </a:solidFill>
              </a:defRPr>
            </a:lvl2pPr>
            <a:lvl3pPr lvl="2" algn="l">
              <a:lnSpc>
                <a:spcPct val="100000"/>
              </a:lnSpc>
              <a:spcBef>
                <a:spcPts val="0"/>
              </a:spcBef>
              <a:spcAft>
                <a:spcPts val="0"/>
              </a:spcAft>
              <a:buClr>
                <a:schemeClr val="accent1"/>
              </a:buClr>
              <a:buSzPts val="6000"/>
              <a:buNone/>
              <a:defRPr sz="6000">
                <a:solidFill>
                  <a:schemeClr val="accent1"/>
                </a:solidFill>
              </a:defRPr>
            </a:lvl3pPr>
            <a:lvl4pPr lvl="3" algn="l">
              <a:lnSpc>
                <a:spcPct val="100000"/>
              </a:lnSpc>
              <a:spcBef>
                <a:spcPts val="0"/>
              </a:spcBef>
              <a:spcAft>
                <a:spcPts val="0"/>
              </a:spcAft>
              <a:buClr>
                <a:schemeClr val="accent1"/>
              </a:buClr>
              <a:buSzPts val="6000"/>
              <a:buNone/>
              <a:defRPr sz="6000">
                <a:solidFill>
                  <a:schemeClr val="accent1"/>
                </a:solidFill>
              </a:defRPr>
            </a:lvl4pPr>
            <a:lvl5pPr lvl="4" algn="l">
              <a:lnSpc>
                <a:spcPct val="100000"/>
              </a:lnSpc>
              <a:spcBef>
                <a:spcPts val="0"/>
              </a:spcBef>
              <a:spcAft>
                <a:spcPts val="0"/>
              </a:spcAft>
              <a:buClr>
                <a:schemeClr val="accent1"/>
              </a:buClr>
              <a:buSzPts val="6000"/>
              <a:buNone/>
              <a:defRPr sz="6000">
                <a:solidFill>
                  <a:schemeClr val="accent1"/>
                </a:solidFill>
              </a:defRPr>
            </a:lvl5pPr>
            <a:lvl6pPr lvl="5" algn="l">
              <a:lnSpc>
                <a:spcPct val="100000"/>
              </a:lnSpc>
              <a:spcBef>
                <a:spcPts val="0"/>
              </a:spcBef>
              <a:spcAft>
                <a:spcPts val="0"/>
              </a:spcAft>
              <a:buClr>
                <a:schemeClr val="accent1"/>
              </a:buClr>
              <a:buSzPts val="6000"/>
              <a:buNone/>
              <a:defRPr sz="6000">
                <a:solidFill>
                  <a:schemeClr val="accent1"/>
                </a:solidFill>
              </a:defRPr>
            </a:lvl6pPr>
            <a:lvl7pPr lvl="6" algn="l">
              <a:lnSpc>
                <a:spcPct val="100000"/>
              </a:lnSpc>
              <a:spcBef>
                <a:spcPts val="0"/>
              </a:spcBef>
              <a:spcAft>
                <a:spcPts val="0"/>
              </a:spcAft>
              <a:buClr>
                <a:schemeClr val="accent1"/>
              </a:buClr>
              <a:buSzPts val="6000"/>
              <a:buNone/>
              <a:defRPr sz="6000">
                <a:solidFill>
                  <a:schemeClr val="accent1"/>
                </a:solidFill>
              </a:defRPr>
            </a:lvl7pPr>
            <a:lvl8pPr lvl="7" algn="l">
              <a:lnSpc>
                <a:spcPct val="100000"/>
              </a:lnSpc>
              <a:spcBef>
                <a:spcPts val="0"/>
              </a:spcBef>
              <a:spcAft>
                <a:spcPts val="0"/>
              </a:spcAft>
              <a:buClr>
                <a:schemeClr val="accent1"/>
              </a:buClr>
              <a:buSzPts val="6000"/>
              <a:buNone/>
              <a:defRPr sz="6000">
                <a:solidFill>
                  <a:schemeClr val="accent1"/>
                </a:solidFill>
              </a:defRPr>
            </a:lvl8pPr>
            <a:lvl9pPr lvl="8" algn="l">
              <a:lnSpc>
                <a:spcPct val="100000"/>
              </a:lnSpc>
              <a:spcBef>
                <a:spcPts val="0"/>
              </a:spcBef>
              <a:spcAft>
                <a:spcPts val="0"/>
              </a:spcAft>
              <a:buClr>
                <a:schemeClr val="accent1"/>
              </a:buClr>
              <a:buSzPts val="6000"/>
              <a:buNone/>
              <a:defRPr sz="6000">
                <a:solidFill>
                  <a:schemeClr val="accent1"/>
                </a:solidFill>
              </a:defRPr>
            </a:lvl9pPr>
          </a:lstStyle>
          <a:p/>
        </p:txBody>
      </p:sp>
      <p:sp>
        <p:nvSpPr>
          <p:cNvPr id="130" name="Google Shape;130;p11"/>
          <p:cNvSpPr txBox="1"/>
          <p:nvPr>
            <p:ph idx="1" type="subTitle"/>
          </p:nvPr>
        </p:nvSpPr>
        <p:spPr>
          <a:xfrm>
            <a:off x="712676" y="3775801"/>
            <a:ext cx="4183800" cy="3552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600"/>
              <a:buNone/>
              <a:defRPr sz="1800"/>
            </a:lvl1pPr>
            <a:lvl2pPr lvl="1" algn="l">
              <a:lnSpc>
                <a:spcPct val="100000"/>
              </a:lnSpc>
              <a:spcBef>
                <a:spcPts val="0"/>
              </a:spcBef>
              <a:spcAft>
                <a:spcPts val="0"/>
              </a:spcAft>
              <a:buSzPts val="1600"/>
              <a:buNone/>
              <a:defRPr sz="1800"/>
            </a:lvl2pPr>
            <a:lvl3pPr lvl="2" algn="l">
              <a:lnSpc>
                <a:spcPct val="100000"/>
              </a:lnSpc>
              <a:spcBef>
                <a:spcPts val="0"/>
              </a:spcBef>
              <a:spcAft>
                <a:spcPts val="0"/>
              </a:spcAft>
              <a:buSzPts val="1600"/>
              <a:buNone/>
              <a:defRPr sz="1800"/>
            </a:lvl3pPr>
            <a:lvl4pPr lvl="3" algn="l">
              <a:lnSpc>
                <a:spcPct val="100000"/>
              </a:lnSpc>
              <a:spcBef>
                <a:spcPts val="0"/>
              </a:spcBef>
              <a:spcAft>
                <a:spcPts val="0"/>
              </a:spcAft>
              <a:buSzPts val="1600"/>
              <a:buNone/>
              <a:defRPr sz="1800"/>
            </a:lvl4pPr>
            <a:lvl5pPr lvl="4" algn="l">
              <a:lnSpc>
                <a:spcPct val="100000"/>
              </a:lnSpc>
              <a:spcBef>
                <a:spcPts val="0"/>
              </a:spcBef>
              <a:spcAft>
                <a:spcPts val="0"/>
              </a:spcAft>
              <a:buSzPts val="1600"/>
              <a:buNone/>
              <a:defRPr sz="1800"/>
            </a:lvl5pPr>
            <a:lvl6pPr lvl="5" algn="l">
              <a:lnSpc>
                <a:spcPct val="100000"/>
              </a:lnSpc>
              <a:spcBef>
                <a:spcPts val="0"/>
              </a:spcBef>
              <a:spcAft>
                <a:spcPts val="0"/>
              </a:spcAft>
              <a:buSzPts val="1600"/>
              <a:buNone/>
              <a:defRPr sz="1800"/>
            </a:lvl6pPr>
            <a:lvl7pPr lvl="6" algn="l">
              <a:lnSpc>
                <a:spcPct val="100000"/>
              </a:lnSpc>
              <a:spcBef>
                <a:spcPts val="0"/>
              </a:spcBef>
              <a:spcAft>
                <a:spcPts val="0"/>
              </a:spcAft>
              <a:buSzPts val="1600"/>
              <a:buNone/>
              <a:defRPr sz="1800"/>
            </a:lvl7pPr>
            <a:lvl8pPr lvl="7" algn="l">
              <a:lnSpc>
                <a:spcPct val="100000"/>
              </a:lnSpc>
              <a:spcBef>
                <a:spcPts val="0"/>
              </a:spcBef>
              <a:spcAft>
                <a:spcPts val="0"/>
              </a:spcAft>
              <a:buSzPts val="1600"/>
              <a:buNone/>
              <a:defRPr sz="1800"/>
            </a:lvl8pPr>
            <a:lvl9pPr lvl="8" algn="l">
              <a:lnSpc>
                <a:spcPct val="100000"/>
              </a:lnSpc>
              <a:spcBef>
                <a:spcPts val="0"/>
              </a:spcBef>
              <a:spcAft>
                <a:spcPts val="0"/>
              </a:spcAft>
              <a:buSzPts val="1600"/>
              <a:buNone/>
              <a:defRPr sz="1800"/>
            </a:lvl9pPr>
          </a:lstStyle>
          <a:p/>
        </p:txBody>
      </p:sp>
      <p:sp>
        <p:nvSpPr>
          <p:cNvPr id="131" name="Google Shape;131;p11"/>
          <p:cNvSpPr txBox="1"/>
          <p:nvPr>
            <p:ph idx="2" type="title"/>
          </p:nvPr>
        </p:nvSpPr>
        <p:spPr>
          <a:xfrm>
            <a:off x="7047125" y="1828800"/>
            <a:ext cx="1384200" cy="7902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chemeClr val="accent1"/>
              </a:buClr>
              <a:buSzPts val="7200"/>
              <a:buNone/>
              <a:defRPr sz="6700">
                <a:solidFill>
                  <a:schemeClr val="accent1"/>
                </a:solidFill>
              </a:defRPr>
            </a:lvl1pPr>
            <a:lvl2pPr lvl="1" algn="l">
              <a:lnSpc>
                <a:spcPct val="100000"/>
              </a:lnSpc>
              <a:spcBef>
                <a:spcPts val="0"/>
              </a:spcBef>
              <a:spcAft>
                <a:spcPts val="0"/>
              </a:spcAft>
              <a:buSzPts val="7200"/>
              <a:buNone/>
              <a:defRPr sz="7200"/>
            </a:lvl2pPr>
            <a:lvl3pPr lvl="2" algn="l">
              <a:lnSpc>
                <a:spcPct val="100000"/>
              </a:lnSpc>
              <a:spcBef>
                <a:spcPts val="0"/>
              </a:spcBef>
              <a:spcAft>
                <a:spcPts val="0"/>
              </a:spcAft>
              <a:buSzPts val="7200"/>
              <a:buNone/>
              <a:defRPr sz="7200"/>
            </a:lvl3pPr>
            <a:lvl4pPr lvl="3" algn="l">
              <a:lnSpc>
                <a:spcPct val="100000"/>
              </a:lnSpc>
              <a:spcBef>
                <a:spcPts val="0"/>
              </a:spcBef>
              <a:spcAft>
                <a:spcPts val="0"/>
              </a:spcAft>
              <a:buSzPts val="7200"/>
              <a:buNone/>
              <a:defRPr sz="7200"/>
            </a:lvl4pPr>
            <a:lvl5pPr lvl="4" algn="l">
              <a:lnSpc>
                <a:spcPct val="100000"/>
              </a:lnSpc>
              <a:spcBef>
                <a:spcPts val="0"/>
              </a:spcBef>
              <a:spcAft>
                <a:spcPts val="0"/>
              </a:spcAft>
              <a:buSzPts val="7200"/>
              <a:buNone/>
              <a:defRPr sz="7200"/>
            </a:lvl5pPr>
            <a:lvl6pPr lvl="5" algn="l">
              <a:lnSpc>
                <a:spcPct val="100000"/>
              </a:lnSpc>
              <a:spcBef>
                <a:spcPts val="0"/>
              </a:spcBef>
              <a:spcAft>
                <a:spcPts val="0"/>
              </a:spcAft>
              <a:buSzPts val="7200"/>
              <a:buNone/>
              <a:defRPr sz="7200"/>
            </a:lvl6pPr>
            <a:lvl7pPr lvl="6" algn="l">
              <a:lnSpc>
                <a:spcPct val="100000"/>
              </a:lnSpc>
              <a:spcBef>
                <a:spcPts val="0"/>
              </a:spcBef>
              <a:spcAft>
                <a:spcPts val="0"/>
              </a:spcAft>
              <a:buSzPts val="7200"/>
              <a:buNone/>
              <a:defRPr sz="7200"/>
            </a:lvl7pPr>
            <a:lvl8pPr lvl="7" algn="l">
              <a:lnSpc>
                <a:spcPct val="100000"/>
              </a:lnSpc>
              <a:spcBef>
                <a:spcPts val="0"/>
              </a:spcBef>
              <a:spcAft>
                <a:spcPts val="0"/>
              </a:spcAft>
              <a:buSzPts val="7200"/>
              <a:buNone/>
              <a:defRPr sz="7200"/>
            </a:lvl8pPr>
            <a:lvl9pPr lvl="8" algn="l">
              <a:lnSpc>
                <a:spcPct val="100000"/>
              </a:lnSpc>
              <a:spcBef>
                <a:spcPts val="0"/>
              </a:spcBef>
              <a:spcAft>
                <a:spcPts val="0"/>
              </a:spcAft>
              <a:buSzPts val="7200"/>
              <a:buNone/>
              <a:defRPr sz="7200"/>
            </a:lvl9pPr>
          </a:lstStyle>
          <a:p/>
        </p:txBody>
      </p:sp>
      <p:grpSp>
        <p:nvGrpSpPr>
          <p:cNvPr id="132" name="Google Shape;132;p11"/>
          <p:cNvGrpSpPr/>
          <p:nvPr/>
        </p:nvGrpSpPr>
        <p:grpSpPr>
          <a:xfrm>
            <a:off x="329730" y="589970"/>
            <a:ext cx="8562815" cy="4253846"/>
            <a:chOff x="329730" y="589970"/>
            <a:chExt cx="8562815" cy="4253846"/>
          </a:xfrm>
        </p:grpSpPr>
        <p:sp>
          <p:nvSpPr>
            <p:cNvPr id="133" name="Google Shape;133;p11"/>
            <p:cNvSpPr/>
            <p:nvPr/>
          </p:nvSpPr>
          <p:spPr>
            <a:xfrm>
              <a:off x="2037446" y="4413496"/>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1"/>
            <p:cNvSpPr/>
            <p:nvPr/>
          </p:nvSpPr>
          <p:spPr>
            <a:xfrm>
              <a:off x="4682315" y="58997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1"/>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1"/>
            <p:cNvSpPr/>
            <p:nvPr/>
          </p:nvSpPr>
          <p:spPr>
            <a:xfrm>
              <a:off x="6319091" y="19485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1"/>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1"/>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TEXT LIST">
  <p:cSld name="Title Slide">
    <p:bg>
      <p:bgPr>
        <a:blipFill>
          <a:blip r:embed="rId2">
            <a:alphaModFix/>
          </a:blip>
          <a:stretch>
            <a:fillRect/>
          </a:stretch>
        </a:blipFill>
      </p:bgPr>
    </p:bg>
    <p:spTree>
      <p:nvGrpSpPr>
        <p:cNvPr id="139" name="Shape 139"/>
        <p:cNvGrpSpPr/>
        <p:nvPr/>
      </p:nvGrpSpPr>
      <p:grpSpPr>
        <a:xfrm>
          <a:off x="0" y="0"/>
          <a:ext cx="0" cy="0"/>
          <a:chOff x="0" y="0"/>
          <a:chExt cx="0" cy="0"/>
        </a:xfrm>
      </p:grpSpPr>
      <p:sp>
        <p:nvSpPr>
          <p:cNvPr id="140" name="Google Shape;140;p12"/>
          <p:cNvSpPr txBox="1"/>
          <p:nvPr>
            <p:ph type="title"/>
          </p:nvPr>
        </p:nvSpPr>
        <p:spPr>
          <a:xfrm>
            <a:off x="712675" y="688400"/>
            <a:ext cx="3636000" cy="1306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i="0" sz="4200"/>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141" name="Google Shape;141;p12"/>
          <p:cNvSpPr txBox="1"/>
          <p:nvPr>
            <p:ph idx="1" type="subTitle"/>
          </p:nvPr>
        </p:nvSpPr>
        <p:spPr>
          <a:xfrm>
            <a:off x="712675" y="2294246"/>
            <a:ext cx="7718700" cy="2242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SzPts val="1600"/>
              <a:buNone/>
              <a:defRPr sz="1600"/>
            </a:lvl1pPr>
            <a:lvl2pPr lvl="1" algn="l">
              <a:lnSpc>
                <a:spcPct val="115000"/>
              </a:lnSpc>
              <a:spcBef>
                <a:spcPts val="0"/>
              </a:spcBef>
              <a:spcAft>
                <a:spcPts val="0"/>
              </a:spcAft>
              <a:buSzPts val="1600"/>
              <a:buNone/>
              <a:defRPr sz="1600"/>
            </a:lvl2pPr>
            <a:lvl3pPr lvl="2" algn="l">
              <a:lnSpc>
                <a:spcPct val="115000"/>
              </a:lnSpc>
              <a:spcBef>
                <a:spcPts val="0"/>
              </a:spcBef>
              <a:spcAft>
                <a:spcPts val="0"/>
              </a:spcAft>
              <a:buSzPts val="1600"/>
              <a:buNone/>
              <a:defRPr sz="1600"/>
            </a:lvl3pPr>
            <a:lvl4pPr lvl="3" algn="l">
              <a:lnSpc>
                <a:spcPct val="115000"/>
              </a:lnSpc>
              <a:spcBef>
                <a:spcPts val="0"/>
              </a:spcBef>
              <a:spcAft>
                <a:spcPts val="0"/>
              </a:spcAft>
              <a:buSzPts val="1600"/>
              <a:buNone/>
              <a:defRPr sz="1600"/>
            </a:lvl4pPr>
            <a:lvl5pPr lvl="4" algn="l">
              <a:lnSpc>
                <a:spcPct val="115000"/>
              </a:lnSpc>
              <a:spcBef>
                <a:spcPts val="0"/>
              </a:spcBef>
              <a:spcAft>
                <a:spcPts val="0"/>
              </a:spcAft>
              <a:buSzPts val="1600"/>
              <a:buNone/>
              <a:defRPr sz="1600"/>
            </a:lvl5pPr>
            <a:lvl6pPr lvl="5" algn="l">
              <a:lnSpc>
                <a:spcPct val="115000"/>
              </a:lnSpc>
              <a:spcBef>
                <a:spcPts val="0"/>
              </a:spcBef>
              <a:spcAft>
                <a:spcPts val="0"/>
              </a:spcAft>
              <a:buSzPts val="1600"/>
              <a:buNone/>
              <a:defRPr sz="1600"/>
            </a:lvl6pPr>
            <a:lvl7pPr lvl="6" algn="l">
              <a:lnSpc>
                <a:spcPct val="115000"/>
              </a:lnSpc>
              <a:spcBef>
                <a:spcPts val="0"/>
              </a:spcBef>
              <a:spcAft>
                <a:spcPts val="0"/>
              </a:spcAft>
              <a:buSzPts val="1600"/>
              <a:buNone/>
              <a:defRPr sz="1600"/>
            </a:lvl7pPr>
            <a:lvl8pPr lvl="7" algn="l">
              <a:lnSpc>
                <a:spcPct val="115000"/>
              </a:lnSpc>
              <a:spcBef>
                <a:spcPts val="0"/>
              </a:spcBef>
              <a:spcAft>
                <a:spcPts val="0"/>
              </a:spcAft>
              <a:buSzPts val="1600"/>
              <a:buNone/>
              <a:defRPr sz="1600"/>
            </a:lvl8pPr>
            <a:lvl9pPr lvl="8" algn="l">
              <a:lnSpc>
                <a:spcPct val="115000"/>
              </a:lnSpc>
              <a:spcBef>
                <a:spcPts val="0"/>
              </a:spcBef>
              <a:spcAft>
                <a:spcPts val="0"/>
              </a:spcAft>
              <a:buSzPts val="1600"/>
              <a:buNone/>
              <a:defRPr sz="1600"/>
            </a:lvl9pPr>
          </a:lstStyle>
          <a:p/>
        </p:txBody>
      </p:sp>
      <p:sp>
        <p:nvSpPr>
          <p:cNvPr id="142" name="Google Shape;142;p12"/>
          <p:cNvSpPr/>
          <p:nvPr/>
        </p:nvSpPr>
        <p:spPr>
          <a:xfrm flipH="1">
            <a:off x="365938" y="481772"/>
            <a:ext cx="1999760" cy="1577995"/>
          </a:xfrm>
          <a:custGeom>
            <a:rect b="b" l="l" r="r" t="t"/>
            <a:pathLst>
              <a:path extrusionOk="0" h="71169" w="90191">
                <a:moveTo>
                  <a:pt x="51262" y="4765"/>
                </a:moveTo>
                <a:cubicBezTo>
                  <a:pt x="51543" y="4765"/>
                  <a:pt x="51822" y="4770"/>
                  <a:pt x="52107" y="4781"/>
                </a:cubicBezTo>
                <a:cubicBezTo>
                  <a:pt x="53975" y="4833"/>
                  <a:pt x="54987" y="5361"/>
                  <a:pt x="55432" y="6154"/>
                </a:cubicBezTo>
                <a:cubicBezTo>
                  <a:pt x="51794" y="7210"/>
                  <a:pt x="48217" y="9267"/>
                  <a:pt x="46121" y="10663"/>
                </a:cubicBezTo>
                <a:cubicBezTo>
                  <a:pt x="46025" y="10731"/>
                  <a:pt x="45925" y="10799"/>
                  <a:pt x="45825" y="10863"/>
                </a:cubicBezTo>
                <a:cubicBezTo>
                  <a:pt x="45553" y="10363"/>
                  <a:pt x="45052" y="9947"/>
                  <a:pt x="44389" y="9719"/>
                </a:cubicBezTo>
                <a:cubicBezTo>
                  <a:pt x="46153" y="8262"/>
                  <a:pt x="44493" y="6181"/>
                  <a:pt x="42360" y="6181"/>
                </a:cubicBezTo>
                <a:cubicBezTo>
                  <a:pt x="42252" y="6181"/>
                  <a:pt x="42140" y="6190"/>
                  <a:pt x="42032" y="6198"/>
                </a:cubicBezTo>
                <a:cubicBezTo>
                  <a:pt x="44973" y="5302"/>
                  <a:pt x="48058" y="4765"/>
                  <a:pt x="51262" y="4765"/>
                </a:cubicBezTo>
                <a:close/>
                <a:moveTo>
                  <a:pt x="53559" y="12371"/>
                </a:moveTo>
                <a:lnTo>
                  <a:pt x="53559" y="12371"/>
                </a:lnTo>
                <a:cubicBezTo>
                  <a:pt x="53323" y="12716"/>
                  <a:pt x="53087" y="13044"/>
                  <a:pt x="52859" y="13348"/>
                </a:cubicBezTo>
                <a:cubicBezTo>
                  <a:pt x="52583" y="13296"/>
                  <a:pt x="52315" y="13252"/>
                  <a:pt x="52038" y="13216"/>
                </a:cubicBezTo>
                <a:cubicBezTo>
                  <a:pt x="52551" y="12916"/>
                  <a:pt x="53059" y="12632"/>
                  <a:pt x="53559" y="12371"/>
                </a:cubicBezTo>
                <a:close/>
                <a:moveTo>
                  <a:pt x="60457" y="10499"/>
                </a:moveTo>
                <a:cubicBezTo>
                  <a:pt x="60693" y="10607"/>
                  <a:pt x="60869" y="10772"/>
                  <a:pt x="60978" y="10999"/>
                </a:cubicBezTo>
                <a:cubicBezTo>
                  <a:pt x="61593" y="12308"/>
                  <a:pt x="60645" y="13856"/>
                  <a:pt x="59453" y="15213"/>
                </a:cubicBezTo>
                <a:cubicBezTo>
                  <a:pt x="58601" y="15592"/>
                  <a:pt x="57772" y="16017"/>
                  <a:pt x="56965" y="16465"/>
                </a:cubicBezTo>
                <a:cubicBezTo>
                  <a:pt x="57004" y="16417"/>
                  <a:pt x="57044" y="16369"/>
                  <a:pt x="57080" y="16325"/>
                </a:cubicBezTo>
                <a:cubicBezTo>
                  <a:pt x="58365" y="14737"/>
                  <a:pt x="59685" y="12648"/>
                  <a:pt x="60457" y="10499"/>
                </a:cubicBezTo>
                <a:close/>
                <a:moveTo>
                  <a:pt x="48430" y="17945"/>
                </a:moveTo>
                <a:lnTo>
                  <a:pt x="48430" y="17945"/>
                </a:lnTo>
                <a:cubicBezTo>
                  <a:pt x="47685" y="18670"/>
                  <a:pt x="46889" y="19346"/>
                  <a:pt x="46041" y="19985"/>
                </a:cubicBezTo>
                <a:cubicBezTo>
                  <a:pt x="45949" y="19542"/>
                  <a:pt x="45721" y="19121"/>
                  <a:pt x="45397" y="18766"/>
                </a:cubicBezTo>
                <a:cubicBezTo>
                  <a:pt x="46389" y="18382"/>
                  <a:pt x="47405" y="18098"/>
                  <a:pt x="48430" y="17945"/>
                </a:cubicBezTo>
                <a:close/>
                <a:moveTo>
                  <a:pt x="14204" y="18897"/>
                </a:moveTo>
                <a:lnTo>
                  <a:pt x="14204" y="18897"/>
                </a:lnTo>
                <a:cubicBezTo>
                  <a:pt x="11908" y="21130"/>
                  <a:pt x="9710" y="23439"/>
                  <a:pt x="7582" y="25787"/>
                </a:cubicBezTo>
                <a:cubicBezTo>
                  <a:pt x="8911" y="23163"/>
                  <a:pt x="11455" y="20874"/>
                  <a:pt x="14204" y="18897"/>
                </a:cubicBezTo>
                <a:close/>
                <a:moveTo>
                  <a:pt x="35198" y="24947"/>
                </a:moveTo>
                <a:cubicBezTo>
                  <a:pt x="35198" y="25015"/>
                  <a:pt x="35202" y="25084"/>
                  <a:pt x="35206" y="25152"/>
                </a:cubicBezTo>
                <a:cubicBezTo>
                  <a:pt x="34670" y="25728"/>
                  <a:pt x="34138" y="26304"/>
                  <a:pt x="33606" y="26880"/>
                </a:cubicBezTo>
                <a:cubicBezTo>
                  <a:pt x="32177" y="27564"/>
                  <a:pt x="30768" y="28253"/>
                  <a:pt x="29412" y="28960"/>
                </a:cubicBezTo>
                <a:cubicBezTo>
                  <a:pt x="31313" y="27600"/>
                  <a:pt x="33257" y="26275"/>
                  <a:pt x="35198" y="24947"/>
                </a:cubicBezTo>
                <a:close/>
                <a:moveTo>
                  <a:pt x="82050" y="30753"/>
                </a:moveTo>
                <a:cubicBezTo>
                  <a:pt x="83182" y="32002"/>
                  <a:pt x="81618" y="35483"/>
                  <a:pt x="80535" y="37715"/>
                </a:cubicBezTo>
                <a:cubicBezTo>
                  <a:pt x="80363" y="37691"/>
                  <a:pt x="80191" y="37683"/>
                  <a:pt x="80015" y="37679"/>
                </a:cubicBezTo>
                <a:cubicBezTo>
                  <a:pt x="80631" y="36171"/>
                  <a:pt x="81051" y="34635"/>
                  <a:pt x="81103" y="33122"/>
                </a:cubicBezTo>
                <a:cubicBezTo>
                  <a:pt x="81243" y="32969"/>
                  <a:pt x="81383" y="32829"/>
                  <a:pt x="81519" y="32677"/>
                </a:cubicBezTo>
                <a:cubicBezTo>
                  <a:pt x="81984" y="32162"/>
                  <a:pt x="82100" y="31625"/>
                  <a:pt x="81995" y="31133"/>
                </a:cubicBezTo>
                <a:cubicBezTo>
                  <a:pt x="82113" y="30996"/>
                  <a:pt x="82150" y="30866"/>
                  <a:pt x="82050" y="30753"/>
                </a:cubicBezTo>
                <a:close/>
                <a:moveTo>
                  <a:pt x="24039" y="37231"/>
                </a:moveTo>
                <a:lnTo>
                  <a:pt x="24039" y="37231"/>
                </a:lnTo>
                <a:cubicBezTo>
                  <a:pt x="21838" y="39604"/>
                  <a:pt x="19629" y="41972"/>
                  <a:pt x="17396" y="44321"/>
                </a:cubicBezTo>
                <a:cubicBezTo>
                  <a:pt x="17372" y="44333"/>
                  <a:pt x="17353" y="44341"/>
                  <a:pt x="17329" y="44353"/>
                </a:cubicBezTo>
                <a:lnTo>
                  <a:pt x="17329" y="44353"/>
                </a:lnTo>
                <a:cubicBezTo>
                  <a:pt x="18181" y="43385"/>
                  <a:pt x="19001" y="42448"/>
                  <a:pt x="19730" y="41552"/>
                </a:cubicBezTo>
                <a:cubicBezTo>
                  <a:pt x="20634" y="40444"/>
                  <a:pt x="21462" y="39287"/>
                  <a:pt x="22262" y="38116"/>
                </a:cubicBezTo>
                <a:cubicBezTo>
                  <a:pt x="22866" y="37823"/>
                  <a:pt x="23459" y="37527"/>
                  <a:pt x="24039" y="37231"/>
                </a:cubicBezTo>
                <a:close/>
                <a:moveTo>
                  <a:pt x="47909" y="45757"/>
                </a:moveTo>
                <a:lnTo>
                  <a:pt x="47909" y="45757"/>
                </a:lnTo>
                <a:cubicBezTo>
                  <a:pt x="47757" y="46286"/>
                  <a:pt x="47613" y="46818"/>
                  <a:pt x="47486" y="47350"/>
                </a:cubicBezTo>
                <a:cubicBezTo>
                  <a:pt x="45705" y="49346"/>
                  <a:pt x="43813" y="51271"/>
                  <a:pt x="41816" y="53144"/>
                </a:cubicBezTo>
                <a:cubicBezTo>
                  <a:pt x="41844" y="52991"/>
                  <a:pt x="41868" y="52843"/>
                  <a:pt x="41896" y="52695"/>
                </a:cubicBezTo>
                <a:cubicBezTo>
                  <a:pt x="41988" y="52195"/>
                  <a:pt x="42108" y="51703"/>
                  <a:pt x="42228" y="51207"/>
                </a:cubicBezTo>
                <a:cubicBezTo>
                  <a:pt x="42801" y="50491"/>
                  <a:pt x="43377" y="49778"/>
                  <a:pt x="43961" y="49067"/>
                </a:cubicBezTo>
                <a:cubicBezTo>
                  <a:pt x="45292" y="47974"/>
                  <a:pt x="46609" y="46873"/>
                  <a:pt x="47909" y="45757"/>
                </a:cubicBezTo>
                <a:close/>
                <a:moveTo>
                  <a:pt x="42628" y="36615"/>
                </a:moveTo>
                <a:lnTo>
                  <a:pt x="42628" y="36615"/>
                </a:lnTo>
                <a:cubicBezTo>
                  <a:pt x="42092" y="37539"/>
                  <a:pt x="41576" y="38483"/>
                  <a:pt x="41072" y="39440"/>
                </a:cubicBezTo>
                <a:cubicBezTo>
                  <a:pt x="38243" y="42389"/>
                  <a:pt x="35550" y="45409"/>
                  <a:pt x="33054" y="48386"/>
                </a:cubicBezTo>
                <a:cubicBezTo>
                  <a:pt x="32457" y="49094"/>
                  <a:pt x="31549" y="50295"/>
                  <a:pt x="30624" y="51719"/>
                </a:cubicBezTo>
                <a:cubicBezTo>
                  <a:pt x="29200" y="52808"/>
                  <a:pt x="27560" y="53999"/>
                  <a:pt x="25708" y="54564"/>
                </a:cubicBezTo>
                <a:cubicBezTo>
                  <a:pt x="25887" y="53667"/>
                  <a:pt x="26260" y="52788"/>
                  <a:pt x="26727" y="51927"/>
                </a:cubicBezTo>
                <a:cubicBezTo>
                  <a:pt x="30284" y="47514"/>
                  <a:pt x="34550" y="43436"/>
                  <a:pt x="38747" y="39324"/>
                </a:cubicBezTo>
                <a:cubicBezTo>
                  <a:pt x="40083" y="38479"/>
                  <a:pt x="41372" y="37571"/>
                  <a:pt x="42628" y="36615"/>
                </a:cubicBezTo>
                <a:close/>
                <a:moveTo>
                  <a:pt x="64182" y="53560"/>
                </a:moveTo>
                <a:lnTo>
                  <a:pt x="64182" y="53560"/>
                </a:lnTo>
                <a:cubicBezTo>
                  <a:pt x="63086" y="55377"/>
                  <a:pt x="61750" y="57681"/>
                  <a:pt x="60065" y="59650"/>
                </a:cubicBezTo>
                <a:cubicBezTo>
                  <a:pt x="60278" y="58717"/>
                  <a:pt x="60553" y="57777"/>
                  <a:pt x="60885" y="56836"/>
                </a:cubicBezTo>
                <a:cubicBezTo>
                  <a:pt x="60954" y="56708"/>
                  <a:pt x="61026" y="56581"/>
                  <a:pt x="61098" y="56452"/>
                </a:cubicBezTo>
                <a:cubicBezTo>
                  <a:pt x="62141" y="55504"/>
                  <a:pt x="63170" y="54536"/>
                  <a:pt x="64182" y="53560"/>
                </a:cubicBezTo>
                <a:close/>
                <a:moveTo>
                  <a:pt x="72865" y="51691"/>
                </a:moveTo>
                <a:cubicBezTo>
                  <a:pt x="71520" y="53840"/>
                  <a:pt x="70128" y="55876"/>
                  <a:pt x="68499" y="57901"/>
                </a:cubicBezTo>
                <a:cubicBezTo>
                  <a:pt x="67219" y="59497"/>
                  <a:pt x="65931" y="61085"/>
                  <a:pt x="64518" y="62598"/>
                </a:cubicBezTo>
                <a:cubicBezTo>
                  <a:pt x="65811" y="61118"/>
                  <a:pt x="66939" y="59521"/>
                  <a:pt x="67971" y="58012"/>
                </a:cubicBezTo>
                <a:cubicBezTo>
                  <a:pt x="69323" y="56044"/>
                  <a:pt x="70560" y="54020"/>
                  <a:pt x="71768" y="51983"/>
                </a:cubicBezTo>
                <a:cubicBezTo>
                  <a:pt x="72148" y="51903"/>
                  <a:pt x="72509" y="51803"/>
                  <a:pt x="72865" y="51691"/>
                </a:cubicBezTo>
                <a:close/>
                <a:moveTo>
                  <a:pt x="40544" y="62790"/>
                </a:moveTo>
                <a:lnTo>
                  <a:pt x="40544" y="62790"/>
                </a:lnTo>
                <a:cubicBezTo>
                  <a:pt x="40515" y="63059"/>
                  <a:pt x="40544" y="63323"/>
                  <a:pt x="40616" y="63578"/>
                </a:cubicBezTo>
                <a:cubicBezTo>
                  <a:pt x="39656" y="63839"/>
                  <a:pt x="38687" y="64010"/>
                  <a:pt x="37715" y="64067"/>
                </a:cubicBezTo>
                <a:cubicBezTo>
                  <a:pt x="38675" y="63694"/>
                  <a:pt x="39619" y="63266"/>
                  <a:pt x="40544" y="62790"/>
                </a:cubicBezTo>
                <a:close/>
                <a:moveTo>
                  <a:pt x="50186" y="0"/>
                </a:moveTo>
                <a:cubicBezTo>
                  <a:pt x="45685" y="0"/>
                  <a:pt x="40923" y="1348"/>
                  <a:pt x="36618" y="3181"/>
                </a:cubicBezTo>
                <a:cubicBezTo>
                  <a:pt x="36178" y="2361"/>
                  <a:pt x="35154" y="1729"/>
                  <a:pt x="34077" y="1729"/>
                </a:cubicBezTo>
                <a:cubicBezTo>
                  <a:pt x="33826" y="1729"/>
                  <a:pt x="33573" y="1764"/>
                  <a:pt x="33325" y="1836"/>
                </a:cubicBezTo>
                <a:cubicBezTo>
                  <a:pt x="27968" y="3409"/>
                  <a:pt x="24286" y="7651"/>
                  <a:pt x="21090" y="11575"/>
                </a:cubicBezTo>
                <a:cubicBezTo>
                  <a:pt x="19313" y="12495"/>
                  <a:pt x="17597" y="13472"/>
                  <a:pt x="15956" y="14456"/>
                </a:cubicBezTo>
                <a:cubicBezTo>
                  <a:pt x="10915" y="17477"/>
                  <a:pt x="5053" y="21594"/>
                  <a:pt x="3577" y="26860"/>
                </a:cubicBezTo>
                <a:cubicBezTo>
                  <a:pt x="3376" y="27580"/>
                  <a:pt x="3833" y="28441"/>
                  <a:pt x="4774" y="28609"/>
                </a:cubicBezTo>
                <a:cubicBezTo>
                  <a:pt x="4861" y="28624"/>
                  <a:pt x="4953" y="28628"/>
                  <a:pt x="5042" y="28640"/>
                </a:cubicBezTo>
                <a:cubicBezTo>
                  <a:pt x="3733" y="30133"/>
                  <a:pt x="2445" y="31629"/>
                  <a:pt x="1168" y="33126"/>
                </a:cubicBezTo>
                <a:cubicBezTo>
                  <a:pt x="0" y="34490"/>
                  <a:pt x="1320" y="36059"/>
                  <a:pt x="2937" y="36459"/>
                </a:cubicBezTo>
                <a:cubicBezTo>
                  <a:pt x="2625" y="37339"/>
                  <a:pt x="2429" y="38247"/>
                  <a:pt x="2373" y="39191"/>
                </a:cubicBezTo>
                <a:cubicBezTo>
                  <a:pt x="2329" y="39955"/>
                  <a:pt x="2933" y="40904"/>
                  <a:pt x="3789" y="41236"/>
                </a:cubicBezTo>
                <a:cubicBezTo>
                  <a:pt x="4061" y="41340"/>
                  <a:pt x="4342" y="41436"/>
                  <a:pt x="4621" y="41520"/>
                </a:cubicBezTo>
                <a:cubicBezTo>
                  <a:pt x="2949" y="44141"/>
                  <a:pt x="1600" y="46878"/>
                  <a:pt x="848" y="49826"/>
                </a:cubicBezTo>
                <a:cubicBezTo>
                  <a:pt x="484" y="51263"/>
                  <a:pt x="1876" y="52795"/>
                  <a:pt x="3544" y="52795"/>
                </a:cubicBezTo>
                <a:cubicBezTo>
                  <a:pt x="3813" y="52795"/>
                  <a:pt x="4089" y="52755"/>
                  <a:pt x="4366" y="52668"/>
                </a:cubicBezTo>
                <a:lnTo>
                  <a:pt x="4366" y="52668"/>
                </a:lnTo>
                <a:cubicBezTo>
                  <a:pt x="2809" y="55332"/>
                  <a:pt x="1720" y="58105"/>
                  <a:pt x="1568" y="60982"/>
                </a:cubicBezTo>
                <a:cubicBezTo>
                  <a:pt x="1496" y="62334"/>
                  <a:pt x="3016" y="63318"/>
                  <a:pt x="4497" y="63318"/>
                </a:cubicBezTo>
                <a:cubicBezTo>
                  <a:pt x="5182" y="63318"/>
                  <a:pt x="5858" y="63107"/>
                  <a:pt x="6370" y="62630"/>
                </a:cubicBezTo>
                <a:cubicBezTo>
                  <a:pt x="7862" y="61229"/>
                  <a:pt x="9330" y="59809"/>
                  <a:pt x="10791" y="58381"/>
                </a:cubicBezTo>
                <a:cubicBezTo>
                  <a:pt x="10867" y="59585"/>
                  <a:pt x="12395" y="60505"/>
                  <a:pt x="13856" y="60505"/>
                </a:cubicBezTo>
                <a:cubicBezTo>
                  <a:pt x="14344" y="60505"/>
                  <a:pt x="14824" y="60406"/>
                  <a:pt x="15241" y="60173"/>
                </a:cubicBezTo>
                <a:lnTo>
                  <a:pt x="15241" y="60173"/>
                </a:lnTo>
                <a:cubicBezTo>
                  <a:pt x="14912" y="60926"/>
                  <a:pt x="14604" y="61682"/>
                  <a:pt x="14332" y="62459"/>
                </a:cubicBezTo>
                <a:cubicBezTo>
                  <a:pt x="13856" y="63827"/>
                  <a:pt x="15272" y="65527"/>
                  <a:pt x="17001" y="65527"/>
                </a:cubicBezTo>
                <a:cubicBezTo>
                  <a:pt x="17281" y="65527"/>
                  <a:pt x="17573" y="65483"/>
                  <a:pt x="17861" y="65383"/>
                </a:cubicBezTo>
                <a:cubicBezTo>
                  <a:pt x="21290" y="64215"/>
                  <a:pt x="24371" y="62654"/>
                  <a:pt x="27228" y="60858"/>
                </a:cubicBezTo>
                <a:lnTo>
                  <a:pt x="27228" y="60858"/>
                </a:lnTo>
                <a:cubicBezTo>
                  <a:pt x="27076" y="61590"/>
                  <a:pt x="26960" y="62334"/>
                  <a:pt x="26919" y="63090"/>
                </a:cubicBezTo>
                <a:cubicBezTo>
                  <a:pt x="26847" y="64455"/>
                  <a:pt x="28296" y="65427"/>
                  <a:pt x="29820" y="65495"/>
                </a:cubicBezTo>
                <a:lnTo>
                  <a:pt x="29893" y="65495"/>
                </a:lnTo>
                <a:cubicBezTo>
                  <a:pt x="30513" y="66884"/>
                  <a:pt x="31729" y="68028"/>
                  <a:pt x="33778" y="68612"/>
                </a:cubicBezTo>
                <a:cubicBezTo>
                  <a:pt x="34958" y="68948"/>
                  <a:pt x="36158" y="69096"/>
                  <a:pt x="37355" y="69096"/>
                </a:cubicBezTo>
                <a:cubicBezTo>
                  <a:pt x="41888" y="69096"/>
                  <a:pt x="46441" y="66952"/>
                  <a:pt x="50262" y="64627"/>
                </a:cubicBezTo>
                <a:cubicBezTo>
                  <a:pt x="51059" y="64315"/>
                  <a:pt x="51822" y="63938"/>
                  <a:pt x="52543" y="63506"/>
                </a:cubicBezTo>
                <a:lnTo>
                  <a:pt x="52543" y="63506"/>
                </a:lnTo>
                <a:cubicBezTo>
                  <a:pt x="52419" y="64287"/>
                  <a:pt x="52339" y="65087"/>
                  <a:pt x="52311" y="65903"/>
                </a:cubicBezTo>
                <a:cubicBezTo>
                  <a:pt x="52271" y="67120"/>
                  <a:pt x="53479" y="68160"/>
                  <a:pt x="54871" y="68328"/>
                </a:cubicBezTo>
                <a:cubicBezTo>
                  <a:pt x="55900" y="69912"/>
                  <a:pt x="57833" y="71168"/>
                  <a:pt x="59977" y="71168"/>
                </a:cubicBezTo>
                <a:cubicBezTo>
                  <a:pt x="60169" y="71168"/>
                  <a:pt x="60365" y="71157"/>
                  <a:pt x="60561" y="71137"/>
                </a:cubicBezTo>
                <a:cubicBezTo>
                  <a:pt x="64062" y="70760"/>
                  <a:pt x="66615" y="68263"/>
                  <a:pt x="68712" y="66123"/>
                </a:cubicBezTo>
                <a:cubicBezTo>
                  <a:pt x="72237" y="62526"/>
                  <a:pt x="75282" y="58629"/>
                  <a:pt x="77870" y="54536"/>
                </a:cubicBezTo>
                <a:cubicBezTo>
                  <a:pt x="81003" y="49582"/>
                  <a:pt x="83964" y="44525"/>
                  <a:pt x="86285" y="39268"/>
                </a:cubicBezTo>
                <a:cubicBezTo>
                  <a:pt x="87789" y="35867"/>
                  <a:pt x="90190" y="30217"/>
                  <a:pt x="86388" y="27232"/>
                </a:cubicBezTo>
                <a:cubicBezTo>
                  <a:pt x="85184" y="26288"/>
                  <a:pt x="83904" y="25900"/>
                  <a:pt x="82615" y="25900"/>
                </a:cubicBezTo>
                <a:cubicBezTo>
                  <a:pt x="81579" y="25900"/>
                  <a:pt x="80539" y="26151"/>
                  <a:pt x="79539" y="26568"/>
                </a:cubicBezTo>
                <a:cubicBezTo>
                  <a:pt x="80971" y="24576"/>
                  <a:pt x="82451" y="22611"/>
                  <a:pt x="84048" y="20722"/>
                </a:cubicBezTo>
                <a:cubicBezTo>
                  <a:pt x="85533" y="18962"/>
                  <a:pt x="83504" y="17185"/>
                  <a:pt x="81419" y="17185"/>
                </a:cubicBezTo>
                <a:cubicBezTo>
                  <a:pt x="80743" y="17185"/>
                  <a:pt x="80063" y="17374"/>
                  <a:pt x="79495" y="17806"/>
                </a:cubicBezTo>
                <a:cubicBezTo>
                  <a:pt x="78102" y="18870"/>
                  <a:pt x="76818" y="19990"/>
                  <a:pt x="75602" y="21150"/>
                </a:cubicBezTo>
                <a:cubicBezTo>
                  <a:pt x="75057" y="20338"/>
                  <a:pt x="74061" y="19946"/>
                  <a:pt x="72948" y="19946"/>
                </a:cubicBezTo>
                <a:cubicBezTo>
                  <a:pt x="72732" y="19946"/>
                  <a:pt x="72512" y="19961"/>
                  <a:pt x="72292" y="19990"/>
                </a:cubicBezTo>
                <a:cubicBezTo>
                  <a:pt x="72213" y="20002"/>
                  <a:pt x="72132" y="20018"/>
                  <a:pt x="72052" y="20030"/>
                </a:cubicBezTo>
                <a:cubicBezTo>
                  <a:pt x="72252" y="19346"/>
                  <a:pt x="72364" y="18654"/>
                  <a:pt x="72348" y="17957"/>
                </a:cubicBezTo>
                <a:cubicBezTo>
                  <a:pt x="72292" y="15797"/>
                  <a:pt x="70576" y="14421"/>
                  <a:pt x="68416" y="13852"/>
                </a:cubicBezTo>
                <a:cubicBezTo>
                  <a:pt x="68023" y="13400"/>
                  <a:pt x="67447" y="13080"/>
                  <a:pt x="66735" y="13008"/>
                </a:cubicBezTo>
                <a:cubicBezTo>
                  <a:pt x="67147" y="11043"/>
                  <a:pt x="66675" y="9079"/>
                  <a:pt x="64738" y="7267"/>
                </a:cubicBezTo>
                <a:cubicBezTo>
                  <a:pt x="63678" y="6270"/>
                  <a:pt x="62385" y="5742"/>
                  <a:pt x="60974" y="5553"/>
                </a:cubicBezTo>
                <a:cubicBezTo>
                  <a:pt x="60561" y="3749"/>
                  <a:pt x="59312" y="2177"/>
                  <a:pt x="56773" y="1169"/>
                </a:cubicBezTo>
                <a:cubicBezTo>
                  <a:pt x="54708" y="353"/>
                  <a:pt x="52479" y="0"/>
                  <a:pt x="50186" y="0"/>
                </a:cubicBezTo>
                <a:close/>
              </a:path>
            </a:pathLst>
          </a:custGeom>
          <a:solidFill>
            <a:srgbClr val="FFFFFF">
              <a:alpha val="1647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3" name="Google Shape;143;p12"/>
          <p:cNvGrpSpPr/>
          <p:nvPr/>
        </p:nvGrpSpPr>
        <p:grpSpPr>
          <a:xfrm>
            <a:off x="329730" y="162020"/>
            <a:ext cx="8628146" cy="4650615"/>
            <a:chOff x="329730" y="162020"/>
            <a:chExt cx="8628146" cy="4650615"/>
          </a:xfrm>
        </p:grpSpPr>
        <p:sp>
          <p:nvSpPr>
            <p:cNvPr id="144" name="Google Shape;144;p12"/>
            <p:cNvSpPr/>
            <p:nvPr/>
          </p:nvSpPr>
          <p:spPr>
            <a:xfrm>
              <a:off x="1900171" y="471398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2"/>
            <p:cNvSpPr/>
            <p:nvPr/>
          </p:nvSpPr>
          <p:spPr>
            <a:xfrm>
              <a:off x="2120015" y="16202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2"/>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2"/>
            <p:cNvSpPr/>
            <p:nvPr/>
          </p:nvSpPr>
          <p:spPr>
            <a:xfrm>
              <a:off x="8789216" y="4230622"/>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2"/>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PICTURE">
  <p:cSld name="CUSTOM_12_1">
    <p:bg>
      <p:bgPr>
        <a:blipFill>
          <a:blip r:embed="rId2">
            <a:alphaModFix/>
          </a:blip>
          <a:stretch>
            <a:fillRect/>
          </a:stretch>
        </a:blipFill>
      </p:bgPr>
    </p:bg>
    <p:spTree>
      <p:nvGrpSpPr>
        <p:cNvPr id="149" name="Shape 149"/>
        <p:cNvGrpSpPr/>
        <p:nvPr/>
      </p:nvGrpSpPr>
      <p:grpSpPr>
        <a:xfrm>
          <a:off x="0" y="0"/>
          <a:ext cx="0" cy="0"/>
          <a:chOff x="0" y="0"/>
          <a:chExt cx="0" cy="0"/>
        </a:xfrm>
      </p:grpSpPr>
      <p:sp>
        <p:nvSpPr>
          <p:cNvPr id="150" name="Google Shape;150;p13"/>
          <p:cNvSpPr txBox="1"/>
          <p:nvPr>
            <p:ph type="title"/>
          </p:nvPr>
        </p:nvSpPr>
        <p:spPr>
          <a:xfrm flipH="1">
            <a:off x="5365325" y="947700"/>
            <a:ext cx="3066000" cy="1967700"/>
          </a:xfrm>
          <a:prstGeom prst="rect">
            <a:avLst/>
          </a:prstGeom>
          <a:noFill/>
          <a:ln>
            <a:noFill/>
          </a:ln>
        </p:spPr>
        <p:txBody>
          <a:bodyPr anchorCtr="0" anchor="b" bIns="0" lIns="0" spcFirstLastPara="1" rIns="0" wrap="square" tIns="0">
            <a:noAutofit/>
          </a:bodyPr>
          <a:lstStyle>
            <a:lvl1pPr lvl="0" algn="r">
              <a:lnSpc>
                <a:spcPct val="100000"/>
              </a:lnSpc>
              <a:spcBef>
                <a:spcPts val="0"/>
              </a:spcBef>
              <a:spcAft>
                <a:spcPts val="0"/>
              </a:spcAft>
              <a:buClr>
                <a:srgbClr val="FFC39F"/>
              </a:buClr>
              <a:buSzPts val="3300"/>
              <a:buNone/>
              <a:defRPr i="0">
                <a:solidFill>
                  <a:srgbClr val="C9DAF8"/>
                </a:solidFill>
              </a:defRPr>
            </a:lvl1pPr>
            <a:lvl2pPr lvl="1" algn="r">
              <a:lnSpc>
                <a:spcPct val="100000"/>
              </a:lnSpc>
              <a:spcBef>
                <a:spcPts val="0"/>
              </a:spcBef>
              <a:spcAft>
                <a:spcPts val="0"/>
              </a:spcAft>
              <a:buClr>
                <a:schemeClr val="accent1"/>
              </a:buClr>
              <a:buSzPts val="2500"/>
              <a:buNone/>
              <a:defRPr sz="2500">
                <a:solidFill>
                  <a:schemeClr val="accent1"/>
                </a:solidFill>
              </a:defRPr>
            </a:lvl2pPr>
            <a:lvl3pPr lvl="2" algn="r">
              <a:lnSpc>
                <a:spcPct val="100000"/>
              </a:lnSpc>
              <a:spcBef>
                <a:spcPts val="0"/>
              </a:spcBef>
              <a:spcAft>
                <a:spcPts val="0"/>
              </a:spcAft>
              <a:buClr>
                <a:schemeClr val="accent1"/>
              </a:buClr>
              <a:buSzPts val="2500"/>
              <a:buNone/>
              <a:defRPr sz="2500">
                <a:solidFill>
                  <a:schemeClr val="accent1"/>
                </a:solidFill>
              </a:defRPr>
            </a:lvl3pPr>
            <a:lvl4pPr lvl="3" algn="r">
              <a:lnSpc>
                <a:spcPct val="100000"/>
              </a:lnSpc>
              <a:spcBef>
                <a:spcPts val="0"/>
              </a:spcBef>
              <a:spcAft>
                <a:spcPts val="0"/>
              </a:spcAft>
              <a:buClr>
                <a:schemeClr val="accent1"/>
              </a:buClr>
              <a:buSzPts val="2500"/>
              <a:buNone/>
              <a:defRPr sz="2500">
                <a:solidFill>
                  <a:schemeClr val="accent1"/>
                </a:solidFill>
              </a:defRPr>
            </a:lvl4pPr>
            <a:lvl5pPr lvl="4" algn="r">
              <a:lnSpc>
                <a:spcPct val="100000"/>
              </a:lnSpc>
              <a:spcBef>
                <a:spcPts val="0"/>
              </a:spcBef>
              <a:spcAft>
                <a:spcPts val="0"/>
              </a:spcAft>
              <a:buClr>
                <a:schemeClr val="accent1"/>
              </a:buClr>
              <a:buSzPts val="2500"/>
              <a:buNone/>
              <a:defRPr sz="2500">
                <a:solidFill>
                  <a:schemeClr val="accent1"/>
                </a:solidFill>
              </a:defRPr>
            </a:lvl5pPr>
            <a:lvl6pPr lvl="5" algn="r">
              <a:lnSpc>
                <a:spcPct val="100000"/>
              </a:lnSpc>
              <a:spcBef>
                <a:spcPts val="0"/>
              </a:spcBef>
              <a:spcAft>
                <a:spcPts val="0"/>
              </a:spcAft>
              <a:buClr>
                <a:schemeClr val="accent1"/>
              </a:buClr>
              <a:buSzPts val="2500"/>
              <a:buNone/>
              <a:defRPr sz="2500">
                <a:solidFill>
                  <a:schemeClr val="accent1"/>
                </a:solidFill>
              </a:defRPr>
            </a:lvl6pPr>
            <a:lvl7pPr lvl="6" algn="r">
              <a:lnSpc>
                <a:spcPct val="100000"/>
              </a:lnSpc>
              <a:spcBef>
                <a:spcPts val="0"/>
              </a:spcBef>
              <a:spcAft>
                <a:spcPts val="0"/>
              </a:spcAft>
              <a:buClr>
                <a:schemeClr val="accent1"/>
              </a:buClr>
              <a:buSzPts val="2500"/>
              <a:buNone/>
              <a:defRPr sz="2500">
                <a:solidFill>
                  <a:schemeClr val="accent1"/>
                </a:solidFill>
              </a:defRPr>
            </a:lvl7pPr>
            <a:lvl8pPr lvl="7" algn="r">
              <a:lnSpc>
                <a:spcPct val="100000"/>
              </a:lnSpc>
              <a:spcBef>
                <a:spcPts val="0"/>
              </a:spcBef>
              <a:spcAft>
                <a:spcPts val="0"/>
              </a:spcAft>
              <a:buClr>
                <a:schemeClr val="accent1"/>
              </a:buClr>
              <a:buSzPts val="2500"/>
              <a:buNone/>
              <a:defRPr sz="2500">
                <a:solidFill>
                  <a:schemeClr val="accent1"/>
                </a:solidFill>
              </a:defRPr>
            </a:lvl8pPr>
            <a:lvl9pPr lvl="8" algn="r">
              <a:lnSpc>
                <a:spcPct val="100000"/>
              </a:lnSpc>
              <a:spcBef>
                <a:spcPts val="0"/>
              </a:spcBef>
              <a:spcAft>
                <a:spcPts val="0"/>
              </a:spcAft>
              <a:buClr>
                <a:schemeClr val="accent1"/>
              </a:buClr>
              <a:buSzPts val="2500"/>
              <a:buNone/>
              <a:defRPr sz="2500">
                <a:solidFill>
                  <a:schemeClr val="accent1"/>
                </a:solidFill>
              </a:defRPr>
            </a:lvl9pPr>
          </a:lstStyle>
          <a:p/>
        </p:txBody>
      </p:sp>
      <p:sp>
        <p:nvSpPr>
          <p:cNvPr id="151" name="Google Shape;151;p13"/>
          <p:cNvSpPr txBox="1"/>
          <p:nvPr>
            <p:ph idx="1" type="subTitle"/>
          </p:nvPr>
        </p:nvSpPr>
        <p:spPr>
          <a:xfrm flipH="1">
            <a:off x="5365325" y="2998550"/>
            <a:ext cx="3066000" cy="1197300"/>
          </a:xfrm>
          <a:prstGeom prst="rect">
            <a:avLst/>
          </a:prstGeom>
          <a:noFill/>
          <a:ln>
            <a:noFill/>
          </a:ln>
        </p:spPr>
        <p:txBody>
          <a:bodyPr anchorCtr="0" anchor="t" bIns="0" lIns="0" spcFirstLastPara="1" rIns="0" wrap="square" tIns="0">
            <a:noAutofit/>
          </a:bodyPr>
          <a:lstStyle>
            <a:lvl1pPr lvl="0" algn="r">
              <a:lnSpc>
                <a:spcPct val="100000"/>
              </a:lnSpc>
              <a:spcBef>
                <a:spcPts val="0"/>
              </a:spcBef>
              <a:spcAft>
                <a:spcPts val="0"/>
              </a:spcAft>
              <a:buSzPts val="1600"/>
              <a:buNone/>
              <a:defRPr/>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p:txBody>
      </p:sp>
      <p:grpSp>
        <p:nvGrpSpPr>
          <p:cNvPr id="152" name="Google Shape;152;p13"/>
          <p:cNvGrpSpPr/>
          <p:nvPr/>
        </p:nvGrpSpPr>
        <p:grpSpPr>
          <a:xfrm>
            <a:off x="329730" y="281345"/>
            <a:ext cx="8628146" cy="4661127"/>
            <a:chOff x="329730" y="281345"/>
            <a:chExt cx="8628146" cy="4661127"/>
          </a:xfrm>
        </p:grpSpPr>
        <p:sp>
          <p:nvSpPr>
            <p:cNvPr id="153" name="Google Shape;153;p13"/>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3"/>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3"/>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3"/>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3"/>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3"/>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12_1_1">
    <p:bg>
      <p:bgPr>
        <a:blipFill>
          <a:blip r:embed="rId2">
            <a:alphaModFix/>
          </a:blip>
          <a:stretch>
            <a:fillRect/>
          </a:stretch>
        </a:blipFill>
      </p:bgPr>
    </p:bg>
    <p:spTree>
      <p:nvGrpSpPr>
        <p:cNvPr id="159" name="Shape 159"/>
        <p:cNvGrpSpPr/>
        <p:nvPr/>
      </p:nvGrpSpPr>
      <p:grpSpPr>
        <a:xfrm>
          <a:off x="0" y="0"/>
          <a:ext cx="0" cy="0"/>
          <a:chOff x="0" y="0"/>
          <a:chExt cx="0" cy="0"/>
        </a:xfrm>
      </p:grpSpPr>
      <p:sp>
        <p:nvSpPr>
          <p:cNvPr id="160" name="Google Shape;160;p14"/>
          <p:cNvSpPr txBox="1"/>
          <p:nvPr>
            <p:ph type="title"/>
          </p:nvPr>
        </p:nvSpPr>
        <p:spPr>
          <a:xfrm>
            <a:off x="911909" y="933125"/>
            <a:ext cx="2676300" cy="32772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700"/>
              <a:buNone/>
              <a:defRPr sz="4800"/>
            </a:lvl1pPr>
            <a:lvl2pPr lvl="1" algn="l">
              <a:lnSpc>
                <a:spcPct val="100000"/>
              </a:lnSpc>
              <a:spcBef>
                <a:spcPts val="0"/>
              </a:spcBef>
              <a:spcAft>
                <a:spcPts val="0"/>
              </a:spcAft>
              <a:buSzPts val="700"/>
              <a:buNone/>
              <a:defRPr sz="4800"/>
            </a:lvl2pPr>
            <a:lvl3pPr lvl="2" algn="l">
              <a:lnSpc>
                <a:spcPct val="100000"/>
              </a:lnSpc>
              <a:spcBef>
                <a:spcPts val="0"/>
              </a:spcBef>
              <a:spcAft>
                <a:spcPts val="0"/>
              </a:spcAft>
              <a:buSzPts val="700"/>
              <a:buNone/>
              <a:defRPr sz="4800"/>
            </a:lvl3pPr>
            <a:lvl4pPr lvl="3" algn="l">
              <a:lnSpc>
                <a:spcPct val="100000"/>
              </a:lnSpc>
              <a:spcBef>
                <a:spcPts val="0"/>
              </a:spcBef>
              <a:spcAft>
                <a:spcPts val="0"/>
              </a:spcAft>
              <a:buSzPts val="700"/>
              <a:buNone/>
              <a:defRPr sz="4800"/>
            </a:lvl4pPr>
            <a:lvl5pPr lvl="4" algn="l">
              <a:lnSpc>
                <a:spcPct val="100000"/>
              </a:lnSpc>
              <a:spcBef>
                <a:spcPts val="0"/>
              </a:spcBef>
              <a:spcAft>
                <a:spcPts val="0"/>
              </a:spcAft>
              <a:buSzPts val="700"/>
              <a:buNone/>
              <a:defRPr sz="4800"/>
            </a:lvl5pPr>
            <a:lvl6pPr lvl="5" algn="l">
              <a:lnSpc>
                <a:spcPct val="100000"/>
              </a:lnSpc>
              <a:spcBef>
                <a:spcPts val="0"/>
              </a:spcBef>
              <a:spcAft>
                <a:spcPts val="0"/>
              </a:spcAft>
              <a:buSzPts val="700"/>
              <a:buNone/>
              <a:defRPr sz="4800"/>
            </a:lvl6pPr>
            <a:lvl7pPr lvl="6" algn="l">
              <a:lnSpc>
                <a:spcPct val="100000"/>
              </a:lnSpc>
              <a:spcBef>
                <a:spcPts val="0"/>
              </a:spcBef>
              <a:spcAft>
                <a:spcPts val="0"/>
              </a:spcAft>
              <a:buSzPts val="700"/>
              <a:buNone/>
              <a:defRPr sz="4800"/>
            </a:lvl7pPr>
            <a:lvl8pPr lvl="7" algn="l">
              <a:lnSpc>
                <a:spcPct val="100000"/>
              </a:lnSpc>
              <a:spcBef>
                <a:spcPts val="0"/>
              </a:spcBef>
              <a:spcAft>
                <a:spcPts val="0"/>
              </a:spcAft>
              <a:buSzPts val="700"/>
              <a:buNone/>
              <a:defRPr sz="4800"/>
            </a:lvl8pPr>
            <a:lvl9pPr lvl="8" algn="l">
              <a:lnSpc>
                <a:spcPct val="100000"/>
              </a:lnSpc>
              <a:spcBef>
                <a:spcPts val="0"/>
              </a:spcBef>
              <a:spcAft>
                <a:spcPts val="0"/>
              </a:spcAft>
              <a:buSzPts val="700"/>
              <a:buNone/>
              <a:defRPr sz="4800"/>
            </a:lvl9pPr>
          </a:lstStyle>
          <a:p/>
        </p:txBody>
      </p:sp>
      <p:grpSp>
        <p:nvGrpSpPr>
          <p:cNvPr id="161" name="Google Shape;161;p14"/>
          <p:cNvGrpSpPr/>
          <p:nvPr/>
        </p:nvGrpSpPr>
        <p:grpSpPr>
          <a:xfrm>
            <a:off x="329730" y="281345"/>
            <a:ext cx="8628146" cy="4661127"/>
            <a:chOff x="329730" y="281345"/>
            <a:chExt cx="8628146" cy="4661127"/>
          </a:xfrm>
        </p:grpSpPr>
        <p:sp>
          <p:nvSpPr>
            <p:cNvPr id="162" name="Google Shape;162;p14"/>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4"/>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4"/>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4"/>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4"/>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4"/>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p:cSld name="CUSTOM_8">
    <p:bg>
      <p:bgPr>
        <a:blipFill>
          <a:blip r:embed="rId2">
            <a:alphaModFix/>
          </a:blip>
          <a:stretch>
            <a:fillRect/>
          </a:stretch>
        </a:blipFill>
      </p:bgPr>
    </p:bg>
    <p:spTree>
      <p:nvGrpSpPr>
        <p:cNvPr id="168" name="Shape 168"/>
        <p:cNvGrpSpPr/>
        <p:nvPr/>
      </p:nvGrpSpPr>
      <p:grpSpPr>
        <a:xfrm>
          <a:off x="0" y="0"/>
          <a:ext cx="0" cy="0"/>
          <a:chOff x="0" y="0"/>
          <a:chExt cx="0" cy="0"/>
        </a:xfrm>
      </p:grpSpPr>
      <p:sp>
        <p:nvSpPr>
          <p:cNvPr id="169" name="Google Shape;169;p15"/>
          <p:cNvSpPr txBox="1"/>
          <p:nvPr>
            <p:ph type="title"/>
          </p:nvPr>
        </p:nvSpPr>
        <p:spPr>
          <a:xfrm>
            <a:off x="1739850" y="534975"/>
            <a:ext cx="5664300" cy="53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800"/>
              <a:buNone/>
              <a:defRPr i="0" sz="2400"/>
            </a:lvl1pPr>
            <a:lvl2pPr lvl="1" algn="ctr">
              <a:lnSpc>
                <a:spcPct val="100000"/>
              </a:lnSpc>
              <a:spcBef>
                <a:spcPts val="0"/>
              </a:spcBef>
              <a:spcAft>
                <a:spcPts val="0"/>
              </a:spcAft>
              <a:buClr>
                <a:schemeClr val="accent1"/>
              </a:buClr>
              <a:buSzPts val="1800"/>
              <a:buNone/>
              <a:defRPr sz="1800">
                <a:solidFill>
                  <a:schemeClr val="accent1"/>
                </a:solidFill>
              </a:defRPr>
            </a:lvl2pPr>
            <a:lvl3pPr lvl="2" algn="ctr">
              <a:lnSpc>
                <a:spcPct val="100000"/>
              </a:lnSpc>
              <a:spcBef>
                <a:spcPts val="0"/>
              </a:spcBef>
              <a:spcAft>
                <a:spcPts val="0"/>
              </a:spcAft>
              <a:buClr>
                <a:schemeClr val="accent1"/>
              </a:buClr>
              <a:buSzPts val="1800"/>
              <a:buNone/>
              <a:defRPr sz="1800">
                <a:solidFill>
                  <a:schemeClr val="accent1"/>
                </a:solidFill>
              </a:defRPr>
            </a:lvl3pPr>
            <a:lvl4pPr lvl="3" algn="ctr">
              <a:lnSpc>
                <a:spcPct val="100000"/>
              </a:lnSpc>
              <a:spcBef>
                <a:spcPts val="0"/>
              </a:spcBef>
              <a:spcAft>
                <a:spcPts val="0"/>
              </a:spcAft>
              <a:buClr>
                <a:schemeClr val="accent1"/>
              </a:buClr>
              <a:buSzPts val="1800"/>
              <a:buNone/>
              <a:defRPr sz="1800">
                <a:solidFill>
                  <a:schemeClr val="accent1"/>
                </a:solidFill>
              </a:defRPr>
            </a:lvl4pPr>
            <a:lvl5pPr lvl="4" algn="ctr">
              <a:lnSpc>
                <a:spcPct val="100000"/>
              </a:lnSpc>
              <a:spcBef>
                <a:spcPts val="0"/>
              </a:spcBef>
              <a:spcAft>
                <a:spcPts val="0"/>
              </a:spcAft>
              <a:buClr>
                <a:schemeClr val="accent1"/>
              </a:buClr>
              <a:buSzPts val="1800"/>
              <a:buNone/>
              <a:defRPr sz="1800">
                <a:solidFill>
                  <a:schemeClr val="accent1"/>
                </a:solidFill>
              </a:defRPr>
            </a:lvl5pPr>
            <a:lvl6pPr lvl="5" algn="ctr">
              <a:lnSpc>
                <a:spcPct val="100000"/>
              </a:lnSpc>
              <a:spcBef>
                <a:spcPts val="0"/>
              </a:spcBef>
              <a:spcAft>
                <a:spcPts val="0"/>
              </a:spcAft>
              <a:buClr>
                <a:schemeClr val="accent1"/>
              </a:buClr>
              <a:buSzPts val="1800"/>
              <a:buNone/>
              <a:defRPr sz="1800">
                <a:solidFill>
                  <a:schemeClr val="accent1"/>
                </a:solidFill>
              </a:defRPr>
            </a:lvl6pPr>
            <a:lvl7pPr lvl="6" algn="ctr">
              <a:lnSpc>
                <a:spcPct val="100000"/>
              </a:lnSpc>
              <a:spcBef>
                <a:spcPts val="0"/>
              </a:spcBef>
              <a:spcAft>
                <a:spcPts val="0"/>
              </a:spcAft>
              <a:buClr>
                <a:schemeClr val="accent1"/>
              </a:buClr>
              <a:buSzPts val="1800"/>
              <a:buNone/>
              <a:defRPr sz="1800">
                <a:solidFill>
                  <a:schemeClr val="accent1"/>
                </a:solidFill>
              </a:defRPr>
            </a:lvl7pPr>
            <a:lvl8pPr lvl="7" algn="ctr">
              <a:lnSpc>
                <a:spcPct val="100000"/>
              </a:lnSpc>
              <a:spcBef>
                <a:spcPts val="0"/>
              </a:spcBef>
              <a:spcAft>
                <a:spcPts val="0"/>
              </a:spcAft>
              <a:buClr>
                <a:schemeClr val="accent1"/>
              </a:buClr>
              <a:buSzPts val="1800"/>
              <a:buNone/>
              <a:defRPr sz="1800">
                <a:solidFill>
                  <a:schemeClr val="accent1"/>
                </a:solidFill>
              </a:defRPr>
            </a:lvl8pPr>
            <a:lvl9pPr lvl="8" algn="ctr">
              <a:lnSpc>
                <a:spcPct val="100000"/>
              </a:lnSpc>
              <a:spcBef>
                <a:spcPts val="0"/>
              </a:spcBef>
              <a:spcAft>
                <a:spcPts val="0"/>
              </a:spcAft>
              <a:buClr>
                <a:schemeClr val="accent1"/>
              </a:buClr>
              <a:buSzPts val="1800"/>
              <a:buNone/>
              <a:defRPr sz="1800">
                <a:solidFill>
                  <a:schemeClr val="accent1"/>
                </a:solidFill>
              </a:defRPr>
            </a:lvl9pPr>
          </a:lstStyle>
          <a:p/>
        </p:txBody>
      </p:sp>
      <p:grpSp>
        <p:nvGrpSpPr>
          <p:cNvPr id="170" name="Google Shape;170;p15"/>
          <p:cNvGrpSpPr/>
          <p:nvPr/>
        </p:nvGrpSpPr>
        <p:grpSpPr>
          <a:xfrm>
            <a:off x="329730" y="281345"/>
            <a:ext cx="8628146" cy="4661127"/>
            <a:chOff x="329730" y="281345"/>
            <a:chExt cx="8628146" cy="4661127"/>
          </a:xfrm>
        </p:grpSpPr>
        <p:sp>
          <p:nvSpPr>
            <p:cNvPr id="171" name="Google Shape;171;p15"/>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5"/>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15"/>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15"/>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5"/>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5"/>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amp; TEXT  ">
  <p:cSld name="CUSTOM_6_1_1">
    <p:bg>
      <p:bgPr>
        <a:blipFill>
          <a:blip r:embed="rId2">
            <a:alphaModFix/>
          </a:blip>
          <a:stretch>
            <a:fillRect/>
          </a:stretch>
        </a:blipFill>
      </p:bgPr>
    </p:bg>
    <p:spTree>
      <p:nvGrpSpPr>
        <p:cNvPr id="177" name="Shape 177"/>
        <p:cNvGrpSpPr/>
        <p:nvPr/>
      </p:nvGrpSpPr>
      <p:grpSpPr>
        <a:xfrm>
          <a:off x="0" y="0"/>
          <a:ext cx="0" cy="0"/>
          <a:chOff x="0" y="0"/>
          <a:chExt cx="0" cy="0"/>
        </a:xfrm>
      </p:grpSpPr>
      <p:sp>
        <p:nvSpPr>
          <p:cNvPr id="178" name="Google Shape;178;p16"/>
          <p:cNvSpPr txBox="1"/>
          <p:nvPr>
            <p:ph idx="1" type="subTitle"/>
          </p:nvPr>
        </p:nvSpPr>
        <p:spPr>
          <a:xfrm>
            <a:off x="2460900" y="3285900"/>
            <a:ext cx="4222200" cy="3075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79" name="Google Shape;179;p16"/>
          <p:cNvSpPr txBox="1"/>
          <p:nvPr>
            <p:ph type="title"/>
          </p:nvPr>
        </p:nvSpPr>
        <p:spPr>
          <a:xfrm>
            <a:off x="1852950" y="1695525"/>
            <a:ext cx="5438100" cy="11139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rgbClr val="FFC39F"/>
              </a:buClr>
              <a:buSzPts val="6000"/>
              <a:buNone/>
              <a:defRPr sz="9600">
                <a:solidFill>
                  <a:schemeClr val="accent2"/>
                </a:solidFill>
              </a:defRPr>
            </a:lvl1pPr>
            <a:lvl2pPr lvl="1" algn="l">
              <a:lnSpc>
                <a:spcPct val="100000"/>
              </a:lnSpc>
              <a:spcBef>
                <a:spcPts val="0"/>
              </a:spcBef>
              <a:spcAft>
                <a:spcPts val="0"/>
              </a:spcAft>
              <a:buClr>
                <a:schemeClr val="accent1"/>
              </a:buClr>
              <a:buSzPts val="6000"/>
              <a:buNone/>
              <a:defRPr sz="6000">
                <a:solidFill>
                  <a:schemeClr val="accent1"/>
                </a:solidFill>
              </a:defRPr>
            </a:lvl2pPr>
            <a:lvl3pPr lvl="2" algn="l">
              <a:lnSpc>
                <a:spcPct val="100000"/>
              </a:lnSpc>
              <a:spcBef>
                <a:spcPts val="0"/>
              </a:spcBef>
              <a:spcAft>
                <a:spcPts val="0"/>
              </a:spcAft>
              <a:buClr>
                <a:schemeClr val="accent1"/>
              </a:buClr>
              <a:buSzPts val="6000"/>
              <a:buNone/>
              <a:defRPr sz="6000">
                <a:solidFill>
                  <a:schemeClr val="accent1"/>
                </a:solidFill>
              </a:defRPr>
            </a:lvl3pPr>
            <a:lvl4pPr lvl="3" algn="l">
              <a:lnSpc>
                <a:spcPct val="100000"/>
              </a:lnSpc>
              <a:spcBef>
                <a:spcPts val="0"/>
              </a:spcBef>
              <a:spcAft>
                <a:spcPts val="0"/>
              </a:spcAft>
              <a:buClr>
                <a:schemeClr val="accent1"/>
              </a:buClr>
              <a:buSzPts val="6000"/>
              <a:buNone/>
              <a:defRPr sz="6000">
                <a:solidFill>
                  <a:schemeClr val="accent1"/>
                </a:solidFill>
              </a:defRPr>
            </a:lvl4pPr>
            <a:lvl5pPr lvl="4" algn="l">
              <a:lnSpc>
                <a:spcPct val="100000"/>
              </a:lnSpc>
              <a:spcBef>
                <a:spcPts val="0"/>
              </a:spcBef>
              <a:spcAft>
                <a:spcPts val="0"/>
              </a:spcAft>
              <a:buClr>
                <a:schemeClr val="accent1"/>
              </a:buClr>
              <a:buSzPts val="6000"/>
              <a:buNone/>
              <a:defRPr sz="6000">
                <a:solidFill>
                  <a:schemeClr val="accent1"/>
                </a:solidFill>
              </a:defRPr>
            </a:lvl5pPr>
            <a:lvl6pPr lvl="5" algn="l">
              <a:lnSpc>
                <a:spcPct val="100000"/>
              </a:lnSpc>
              <a:spcBef>
                <a:spcPts val="0"/>
              </a:spcBef>
              <a:spcAft>
                <a:spcPts val="0"/>
              </a:spcAft>
              <a:buClr>
                <a:schemeClr val="accent1"/>
              </a:buClr>
              <a:buSzPts val="6000"/>
              <a:buNone/>
              <a:defRPr sz="6000">
                <a:solidFill>
                  <a:schemeClr val="accent1"/>
                </a:solidFill>
              </a:defRPr>
            </a:lvl6pPr>
            <a:lvl7pPr lvl="6" algn="l">
              <a:lnSpc>
                <a:spcPct val="100000"/>
              </a:lnSpc>
              <a:spcBef>
                <a:spcPts val="0"/>
              </a:spcBef>
              <a:spcAft>
                <a:spcPts val="0"/>
              </a:spcAft>
              <a:buClr>
                <a:schemeClr val="accent1"/>
              </a:buClr>
              <a:buSzPts val="6000"/>
              <a:buNone/>
              <a:defRPr sz="6000">
                <a:solidFill>
                  <a:schemeClr val="accent1"/>
                </a:solidFill>
              </a:defRPr>
            </a:lvl7pPr>
            <a:lvl8pPr lvl="7" algn="l">
              <a:lnSpc>
                <a:spcPct val="100000"/>
              </a:lnSpc>
              <a:spcBef>
                <a:spcPts val="0"/>
              </a:spcBef>
              <a:spcAft>
                <a:spcPts val="0"/>
              </a:spcAft>
              <a:buClr>
                <a:schemeClr val="accent1"/>
              </a:buClr>
              <a:buSzPts val="6000"/>
              <a:buNone/>
              <a:defRPr sz="6000">
                <a:solidFill>
                  <a:schemeClr val="accent1"/>
                </a:solidFill>
              </a:defRPr>
            </a:lvl8pPr>
            <a:lvl9pPr lvl="8" algn="l">
              <a:lnSpc>
                <a:spcPct val="100000"/>
              </a:lnSpc>
              <a:spcBef>
                <a:spcPts val="0"/>
              </a:spcBef>
              <a:spcAft>
                <a:spcPts val="0"/>
              </a:spcAft>
              <a:buClr>
                <a:schemeClr val="accent1"/>
              </a:buClr>
              <a:buSzPts val="6000"/>
              <a:buNone/>
              <a:defRPr sz="6000">
                <a:solidFill>
                  <a:schemeClr val="accent1"/>
                </a:solidFill>
              </a:defRPr>
            </a:lvl9pPr>
          </a:lstStyle>
          <a:p/>
        </p:txBody>
      </p:sp>
      <p:grpSp>
        <p:nvGrpSpPr>
          <p:cNvPr id="180" name="Google Shape;180;p16"/>
          <p:cNvGrpSpPr/>
          <p:nvPr/>
        </p:nvGrpSpPr>
        <p:grpSpPr>
          <a:xfrm>
            <a:off x="329730" y="281345"/>
            <a:ext cx="8628146" cy="4661127"/>
            <a:chOff x="329730" y="281345"/>
            <a:chExt cx="8628146" cy="4661127"/>
          </a:xfrm>
        </p:grpSpPr>
        <p:sp>
          <p:nvSpPr>
            <p:cNvPr id="181" name="Google Shape;181;p16"/>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6"/>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6"/>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6"/>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16"/>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16"/>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mp; TEXT ">
  <p:cSld name="CUSTOM_5_1_1_1">
    <p:bg>
      <p:bgPr>
        <a:blipFill>
          <a:blip r:embed="rId2">
            <a:alphaModFix/>
          </a:blip>
          <a:stretch>
            <a:fillRect/>
          </a:stretch>
        </a:blipFill>
      </p:bgPr>
    </p:bg>
    <p:spTree>
      <p:nvGrpSpPr>
        <p:cNvPr id="187" name="Shape 187"/>
        <p:cNvGrpSpPr/>
        <p:nvPr/>
      </p:nvGrpSpPr>
      <p:grpSpPr>
        <a:xfrm>
          <a:off x="0" y="0"/>
          <a:ext cx="0" cy="0"/>
          <a:chOff x="0" y="0"/>
          <a:chExt cx="0" cy="0"/>
        </a:xfrm>
      </p:grpSpPr>
      <p:sp>
        <p:nvSpPr>
          <p:cNvPr id="188" name="Google Shape;188;p17"/>
          <p:cNvSpPr txBox="1"/>
          <p:nvPr>
            <p:ph idx="1" type="subTitle"/>
          </p:nvPr>
        </p:nvSpPr>
        <p:spPr>
          <a:xfrm>
            <a:off x="2088175" y="1357750"/>
            <a:ext cx="4967700" cy="3963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89" name="Google Shape;189;p17"/>
          <p:cNvSpPr txBox="1"/>
          <p:nvPr>
            <p:ph idx="2" type="subTitle"/>
          </p:nvPr>
        </p:nvSpPr>
        <p:spPr>
          <a:xfrm>
            <a:off x="2088175" y="2722144"/>
            <a:ext cx="4967700" cy="3963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90" name="Google Shape;190;p17"/>
          <p:cNvSpPr txBox="1"/>
          <p:nvPr>
            <p:ph idx="3" type="subTitle"/>
          </p:nvPr>
        </p:nvSpPr>
        <p:spPr>
          <a:xfrm>
            <a:off x="2088175" y="4045475"/>
            <a:ext cx="4967700" cy="3963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91" name="Google Shape;191;p17"/>
          <p:cNvSpPr txBox="1"/>
          <p:nvPr>
            <p:ph type="title"/>
          </p:nvPr>
        </p:nvSpPr>
        <p:spPr>
          <a:xfrm>
            <a:off x="2827350" y="644777"/>
            <a:ext cx="3489300" cy="6978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chemeClr val="accent4"/>
              </a:buClr>
              <a:buSzPts val="3600"/>
              <a:buNone/>
              <a:defRPr sz="3600">
                <a:solidFill>
                  <a:schemeClr val="accent4"/>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2" name="Google Shape;192;p17"/>
          <p:cNvSpPr txBox="1"/>
          <p:nvPr>
            <p:ph idx="4" type="title"/>
          </p:nvPr>
        </p:nvSpPr>
        <p:spPr>
          <a:xfrm>
            <a:off x="2827350" y="2025051"/>
            <a:ext cx="3489300" cy="6978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3600"/>
              <a:buNone/>
              <a:defRPr sz="3600">
                <a:solidFill>
                  <a:schemeClr val="accent2"/>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3" name="Google Shape;193;p17"/>
          <p:cNvSpPr txBox="1"/>
          <p:nvPr>
            <p:ph idx="5" type="title"/>
          </p:nvPr>
        </p:nvSpPr>
        <p:spPr>
          <a:xfrm>
            <a:off x="2827350" y="3340088"/>
            <a:ext cx="3489300" cy="6978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3600"/>
              <a:buNone/>
              <a:defRPr sz="3600">
                <a:solidFill>
                  <a:schemeClr val="lt2"/>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grpSp>
        <p:nvGrpSpPr>
          <p:cNvPr id="194" name="Google Shape;194;p17"/>
          <p:cNvGrpSpPr/>
          <p:nvPr/>
        </p:nvGrpSpPr>
        <p:grpSpPr>
          <a:xfrm>
            <a:off x="329730" y="281345"/>
            <a:ext cx="8628146" cy="4661127"/>
            <a:chOff x="329730" y="281345"/>
            <a:chExt cx="8628146" cy="4661127"/>
          </a:xfrm>
        </p:grpSpPr>
        <p:sp>
          <p:nvSpPr>
            <p:cNvPr id="195" name="Google Shape;195;p17"/>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7"/>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7"/>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7"/>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7"/>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7"/>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Two Content_1_1">
    <p:bg>
      <p:bgPr>
        <a:blipFill>
          <a:blip r:embed="rId2">
            <a:alphaModFix/>
          </a:blip>
          <a:stretch>
            <a:fillRect/>
          </a:stretch>
        </a:blipFill>
      </p:bgPr>
    </p:bg>
    <p:spTree>
      <p:nvGrpSpPr>
        <p:cNvPr id="201" name="Shape 201"/>
        <p:cNvGrpSpPr/>
        <p:nvPr/>
      </p:nvGrpSpPr>
      <p:grpSpPr>
        <a:xfrm>
          <a:off x="0" y="0"/>
          <a:ext cx="0" cy="0"/>
          <a:chOff x="0" y="0"/>
          <a:chExt cx="0" cy="0"/>
        </a:xfrm>
      </p:grpSpPr>
      <p:sp>
        <p:nvSpPr>
          <p:cNvPr id="202" name="Google Shape;202;p18"/>
          <p:cNvSpPr txBox="1"/>
          <p:nvPr>
            <p:ph type="title"/>
          </p:nvPr>
        </p:nvSpPr>
        <p:spPr>
          <a:xfrm>
            <a:off x="925020" y="1593550"/>
            <a:ext cx="18633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rgbClr val="FFC39F"/>
              </a:buClr>
              <a:buSzPts val="2400"/>
              <a:buNone/>
              <a:defRPr i="0" sz="2400">
                <a:solidFill>
                  <a:schemeClr val="dk2"/>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203" name="Google Shape;203;p18"/>
          <p:cNvSpPr txBox="1"/>
          <p:nvPr>
            <p:ph idx="1" type="subTitle"/>
          </p:nvPr>
        </p:nvSpPr>
        <p:spPr>
          <a:xfrm>
            <a:off x="712675" y="2041972"/>
            <a:ext cx="2288100" cy="53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500"/>
            </a:lvl1pPr>
            <a:lvl2pPr lvl="1" algn="ctr">
              <a:lnSpc>
                <a:spcPct val="100000"/>
              </a:lnSpc>
              <a:spcBef>
                <a:spcPts val="0"/>
              </a:spcBef>
              <a:spcAft>
                <a:spcPts val="0"/>
              </a:spcAft>
              <a:buSzPts val="1600"/>
              <a:buNone/>
              <a:defRPr sz="1500"/>
            </a:lvl2pPr>
            <a:lvl3pPr lvl="2" algn="ctr">
              <a:lnSpc>
                <a:spcPct val="100000"/>
              </a:lnSpc>
              <a:spcBef>
                <a:spcPts val="0"/>
              </a:spcBef>
              <a:spcAft>
                <a:spcPts val="0"/>
              </a:spcAft>
              <a:buSzPts val="1600"/>
              <a:buNone/>
              <a:defRPr sz="1500"/>
            </a:lvl3pPr>
            <a:lvl4pPr lvl="3" algn="ctr">
              <a:lnSpc>
                <a:spcPct val="100000"/>
              </a:lnSpc>
              <a:spcBef>
                <a:spcPts val="0"/>
              </a:spcBef>
              <a:spcAft>
                <a:spcPts val="0"/>
              </a:spcAft>
              <a:buSzPts val="1600"/>
              <a:buNone/>
              <a:defRPr sz="1500"/>
            </a:lvl4pPr>
            <a:lvl5pPr lvl="4" algn="ctr">
              <a:lnSpc>
                <a:spcPct val="100000"/>
              </a:lnSpc>
              <a:spcBef>
                <a:spcPts val="0"/>
              </a:spcBef>
              <a:spcAft>
                <a:spcPts val="0"/>
              </a:spcAft>
              <a:buSzPts val="1600"/>
              <a:buNone/>
              <a:defRPr sz="1500"/>
            </a:lvl5pPr>
            <a:lvl6pPr lvl="5" algn="ctr">
              <a:lnSpc>
                <a:spcPct val="100000"/>
              </a:lnSpc>
              <a:spcBef>
                <a:spcPts val="0"/>
              </a:spcBef>
              <a:spcAft>
                <a:spcPts val="0"/>
              </a:spcAft>
              <a:buSzPts val="1600"/>
              <a:buNone/>
              <a:defRPr sz="1500"/>
            </a:lvl6pPr>
            <a:lvl7pPr lvl="6" algn="ctr">
              <a:lnSpc>
                <a:spcPct val="100000"/>
              </a:lnSpc>
              <a:spcBef>
                <a:spcPts val="0"/>
              </a:spcBef>
              <a:spcAft>
                <a:spcPts val="0"/>
              </a:spcAft>
              <a:buSzPts val="1600"/>
              <a:buNone/>
              <a:defRPr sz="1500"/>
            </a:lvl7pPr>
            <a:lvl8pPr lvl="7" algn="ctr">
              <a:lnSpc>
                <a:spcPct val="100000"/>
              </a:lnSpc>
              <a:spcBef>
                <a:spcPts val="0"/>
              </a:spcBef>
              <a:spcAft>
                <a:spcPts val="0"/>
              </a:spcAft>
              <a:buSzPts val="1600"/>
              <a:buNone/>
              <a:defRPr sz="1500"/>
            </a:lvl8pPr>
            <a:lvl9pPr lvl="8" algn="ctr">
              <a:lnSpc>
                <a:spcPct val="100000"/>
              </a:lnSpc>
              <a:spcBef>
                <a:spcPts val="0"/>
              </a:spcBef>
              <a:spcAft>
                <a:spcPts val="0"/>
              </a:spcAft>
              <a:buSzPts val="1600"/>
              <a:buNone/>
              <a:defRPr sz="1500"/>
            </a:lvl9pPr>
          </a:lstStyle>
          <a:p/>
        </p:txBody>
      </p:sp>
      <p:sp>
        <p:nvSpPr>
          <p:cNvPr id="204" name="Google Shape;204;p18"/>
          <p:cNvSpPr txBox="1"/>
          <p:nvPr>
            <p:ph idx="2" type="title"/>
          </p:nvPr>
        </p:nvSpPr>
        <p:spPr>
          <a:xfrm>
            <a:off x="6357863" y="1593550"/>
            <a:ext cx="18633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rgbClr val="FFC39F"/>
              </a:buClr>
              <a:buSzPts val="2400"/>
              <a:buNone/>
              <a:defRPr i="0" sz="2400">
                <a:solidFill>
                  <a:schemeClr val="accent1"/>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205" name="Google Shape;205;p18"/>
          <p:cNvSpPr txBox="1"/>
          <p:nvPr>
            <p:ph idx="3" type="subTitle"/>
          </p:nvPr>
        </p:nvSpPr>
        <p:spPr>
          <a:xfrm>
            <a:off x="6145523" y="2041972"/>
            <a:ext cx="2288100" cy="53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500"/>
            </a:lvl1pPr>
            <a:lvl2pPr lvl="1" algn="ctr">
              <a:lnSpc>
                <a:spcPct val="100000"/>
              </a:lnSpc>
              <a:spcBef>
                <a:spcPts val="0"/>
              </a:spcBef>
              <a:spcAft>
                <a:spcPts val="0"/>
              </a:spcAft>
              <a:buSzPts val="1600"/>
              <a:buNone/>
              <a:defRPr sz="1500"/>
            </a:lvl2pPr>
            <a:lvl3pPr lvl="2" algn="ctr">
              <a:lnSpc>
                <a:spcPct val="100000"/>
              </a:lnSpc>
              <a:spcBef>
                <a:spcPts val="0"/>
              </a:spcBef>
              <a:spcAft>
                <a:spcPts val="0"/>
              </a:spcAft>
              <a:buSzPts val="1600"/>
              <a:buNone/>
              <a:defRPr sz="1500"/>
            </a:lvl3pPr>
            <a:lvl4pPr lvl="3" algn="ctr">
              <a:lnSpc>
                <a:spcPct val="100000"/>
              </a:lnSpc>
              <a:spcBef>
                <a:spcPts val="0"/>
              </a:spcBef>
              <a:spcAft>
                <a:spcPts val="0"/>
              </a:spcAft>
              <a:buSzPts val="1600"/>
              <a:buNone/>
              <a:defRPr sz="1500"/>
            </a:lvl4pPr>
            <a:lvl5pPr lvl="4" algn="ctr">
              <a:lnSpc>
                <a:spcPct val="100000"/>
              </a:lnSpc>
              <a:spcBef>
                <a:spcPts val="0"/>
              </a:spcBef>
              <a:spcAft>
                <a:spcPts val="0"/>
              </a:spcAft>
              <a:buSzPts val="1600"/>
              <a:buNone/>
              <a:defRPr sz="1500"/>
            </a:lvl5pPr>
            <a:lvl6pPr lvl="5" algn="ctr">
              <a:lnSpc>
                <a:spcPct val="100000"/>
              </a:lnSpc>
              <a:spcBef>
                <a:spcPts val="0"/>
              </a:spcBef>
              <a:spcAft>
                <a:spcPts val="0"/>
              </a:spcAft>
              <a:buSzPts val="1600"/>
              <a:buNone/>
              <a:defRPr sz="1500"/>
            </a:lvl6pPr>
            <a:lvl7pPr lvl="6" algn="ctr">
              <a:lnSpc>
                <a:spcPct val="100000"/>
              </a:lnSpc>
              <a:spcBef>
                <a:spcPts val="0"/>
              </a:spcBef>
              <a:spcAft>
                <a:spcPts val="0"/>
              </a:spcAft>
              <a:buSzPts val="1600"/>
              <a:buNone/>
              <a:defRPr sz="1500"/>
            </a:lvl7pPr>
            <a:lvl8pPr lvl="7" algn="ctr">
              <a:lnSpc>
                <a:spcPct val="100000"/>
              </a:lnSpc>
              <a:spcBef>
                <a:spcPts val="0"/>
              </a:spcBef>
              <a:spcAft>
                <a:spcPts val="0"/>
              </a:spcAft>
              <a:buSzPts val="1600"/>
              <a:buNone/>
              <a:defRPr sz="1500"/>
            </a:lvl8pPr>
            <a:lvl9pPr lvl="8" algn="ctr">
              <a:lnSpc>
                <a:spcPct val="100000"/>
              </a:lnSpc>
              <a:spcBef>
                <a:spcPts val="0"/>
              </a:spcBef>
              <a:spcAft>
                <a:spcPts val="0"/>
              </a:spcAft>
              <a:buSzPts val="1600"/>
              <a:buNone/>
              <a:defRPr sz="1500"/>
            </a:lvl9pPr>
          </a:lstStyle>
          <a:p/>
        </p:txBody>
      </p:sp>
      <p:sp>
        <p:nvSpPr>
          <p:cNvPr id="206" name="Google Shape;206;p18"/>
          <p:cNvSpPr txBox="1"/>
          <p:nvPr>
            <p:ph idx="4" type="title"/>
          </p:nvPr>
        </p:nvSpPr>
        <p:spPr>
          <a:xfrm>
            <a:off x="3640784" y="3286166"/>
            <a:ext cx="18633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rgbClr val="FFC39F"/>
              </a:buClr>
              <a:buSzPts val="2400"/>
              <a:buNone/>
              <a:defRPr i="0" sz="2400">
                <a:solidFill>
                  <a:schemeClr val="accent3"/>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207" name="Google Shape;207;p18"/>
          <p:cNvSpPr txBox="1"/>
          <p:nvPr>
            <p:ph idx="5" type="subTitle"/>
          </p:nvPr>
        </p:nvSpPr>
        <p:spPr>
          <a:xfrm>
            <a:off x="3428441" y="3734602"/>
            <a:ext cx="2288100" cy="53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500"/>
            </a:lvl1pPr>
            <a:lvl2pPr lvl="1" algn="ctr">
              <a:lnSpc>
                <a:spcPct val="100000"/>
              </a:lnSpc>
              <a:spcBef>
                <a:spcPts val="0"/>
              </a:spcBef>
              <a:spcAft>
                <a:spcPts val="0"/>
              </a:spcAft>
              <a:buSzPts val="1600"/>
              <a:buNone/>
              <a:defRPr sz="1500"/>
            </a:lvl2pPr>
            <a:lvl3pPr lvl="2" algn="ctr">
              <a:lnSpc>
                <a:spcPct val="100000"/>
              </a:lnSpc>
              <a:spcBef>
                <a:spcPts val="0"/>
              </a:spcBef>
              <a:spcAft>
                <a:spcPts val="0"/>
              </a:spcAft>
              <a:buSzPts val="1600"/>
              <a:buNone/>
              <a:defRPr sz="1500"/>
            </a:lvl3pPr>
            <a:lvl4pPr lvl="3" algn="ctr">
              <a:lnSpc>
                <a:spcPct val="100000"/>
              </a:lnSpc>
              <a:spcBef>
                <a:spcPts val="0"/>
              </a:spcBef>
              <a:spcAft>
                <a:spcPts val="0"/>
              </a:spcAft>
              <a:buSzPts val="1600"/>
              <a:buNone/>
              <a:defRPr sz="1500"/>
            </a:lvl4pPr>
            <a:lvl5pPr lvl="4" algn="ctr">
              <a:lnSpc>
                <a:spcPct val="100000"/>
              </a:lnSpc>
              <a:spcBef>
                <a:spcPts val="0"/>
              </a:spcBef>
              <a:spcAft>
                <a:spcPts val="0"/>
              </a:spcAft>
              <a:buSzPts val="1600"/>
              <a:buNone/>
              <a:defRPr sz="1500"/>
            </a:lvl5pPr>
            <a:lvl6pPr lvl="5" algn="ctr">
              <a:lnSpc>
                <a:spcPct val="100000"/>
              </a:lnSpc>
              <a:spcBef>
                <a:spcPts val="0"/>
              </a:spcBef>
              <a:spcAft>
                <a:spcPts val="0"/>
              </a:spcAft>
              <a:buSzPts val="1600"/>
              <a:buNone/>
              <a:defRPr sz="1500"/>
            </a:lvl6pPr>
            <a:lvl7pPr lvl="6" algn="ctr">
              <a:lnSpc>
                <a:spcPct val="100000"/>
              </a:lnSpc>
              <a:spcBef>
                <a:spcPts val="0"/>
              </a:spcBef>
              <a:spcAft>
                <a:spcPts val="0"/>
              </a:spcAft>
              <a:buSzPts val="1600"/>
              <a:buNone/>
              <a:defRPr sz="1500"/>
            </a:lvl7pPr>
            <a:lvl8pPr lvl="7" algn="ctr">
              <a:lnSpc>
                <a:spcPct val="100000"/>
              </a:lnSpc>
              <a:spcBef>
                <a:spcPts val="0"/>
              </a:spcBef>
              <a:spcAft>
                <a:spcPts val="0"/>
              </a:spcAft>
              <a:buSzPts val="1600"/>
              <a:buNone/>
              <a:defRPr sz="1500"/>
            </a:lvl8pPr>
            <a:lvl9pPr lvl="8" algn="ctr">
              <a:lnSpc>
                <a:spcPct val="100000"/>
              </a:lnSpc>
              <a:spcBef>
                <a:spcPts val="0"/>
              </a:spcBef>
              <a:spcAft>
                <a:spcPts val="0"/>
              </a:spcAft>
              <a:buSzPts val="1600"/>
              <a:buNone/>
              <a:defRPr sz="1500"/>
            </a:lvl9pPr>
          </a:lstStyle>
          <a:p/>
        </p:txBody>
      </p:sp>
      <p:sp>
        <p:nvSpPr>
          <p:cNvPr id="208" name="Google Shape;208;p18"/>
          <p:cNvSpPr txBox="1"/>
          <p:nvPr>
            <p:ph idx="6" type="title"/>
          </p:nvPr>
        </p:nvSpPr>
        <p:spPr>
          <a:xfrm>
            <a:off x="3640784" y="1593550"/>
            <a:ext cx="18633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rgbClr val="FFC39F"/>
              </a:buClr>
              <a:buSzPts val="2400"/>
              <a:buNone/>
              <a:defRPr i="0" sz="2400">
                <a:solidFill>
                  <a:schemeClr val="lt2"/>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209" name="Google Shape;209;p18"/>
          <p:cNvSpPr txBox="1"/>
          <p:nvPr>
            <p:ph idx="7" type="subTitle"/>
          </p:nvPr>
        </p:nvSpPr>
        <p:spPr>
          <a:xfrm>
            <a:off x="3428441" y="2041972"/>
            <a:ext cx="2288100" cy="53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500"/>
            </a:lvl1pPr>
            <a:lvl2pPr lvl="1" algn="ctr">
              <a:lnSpc>
                <a:spcPct val="100000"/>
              </a:lnSpc>
              <a:spcBef>
                <a:spcPts val="0"/>
              </a:spcBef>
              <a:spcAft>
                <a:spcPts val="0"/>
              </a:spcAft>
              <a:buSzPts val="1600"/>
              <a:buNone/>
              <a:defRPr sz="1500"/>
            </a:lvl2pPr>
            <a:lvl3pPr lvl="2" algn="ctr">
              <a:lnSpc>
                <a:spcPct val="100000"/>
              </a:lnSpc>
              <a:spcBef>
                <a:spcPts val="0"/>
              </a:spcBef>
              <a:spcAft>
                <a:spcPts val="0"/>
              </a:spcAft>
              <a:buSzPts val="1600"/>
              <a:buNone/>
              <a:defRPr sz="1500"/>
            </a:lvl3pPr>
            <a:lvl4pPr lvl="3" algn="ctr">
              <a:lnSpc>
                <a:spcPct val="100000"/>
              </a:lnSpc>
              <a:spcBef>
                <a:spcPts val="0"/>
              </a:spcBef>
              <a:spcAft>
                <a:spcPts val="0"/>
              </a:spcAft>
              <a:buSzPts val="1600"/>
              <a:buNone/>
              <a:defRPr sz="1500"/>
            </a:lvl4pPr>
            <a:lvl5pPr lvl="4" algn="ctr">
              <a:lnSpc>
                <a:spcPct val="100000"/>
              </a:lnSpc>
              <a:spcBef>
                <a:spcPts val="0"/>
              </a:spcBef>
              <a:spcAft>
                <a:spcPts val="0"/>
              </a:spcAft>
              <a:buSzPts val="1600"/>
              <a:buNone/>
              <a:defRPr sz="1500"/>
            </a:lvl5pPr>
            <a:lvl6pPr lvl="5" algn="ctr">
              <a:lnSpc>
                <a:spcPct val="100000"/>
              </a:lnSpc>
              <a:spcBef>
                <a:spcPts val="0"/>
              </a:spcBef>
              <a:spcAft>
                <a:spcPts val="0"/>
              </a:spcAft>
              <a:buSzPts val="1600"/>
              <a:buNone/>
              <a:defRPr sz="1500"/>
            </a:lvl6pPr>
            <a:lvl7pPr lvl="6" algn="ctr">
              <a:lnSpc>
                <a:spcPct val="100000"/>
              </a:lnSpc>
              <a:spcBef>
                <a:spcPts val="0"/>
              </a:spcBef>
              <a:spcAft>
                <a:spcPts val="0"/>
              </a:spcAft>
              <a:buSzPts val="1600"/>
              <a:buNone/>
              <a:defRPr sz="1500"/>
            </a:lvl7pPr>
            <a:lvl8pPr lvl="7" algn="ctr">
              <a:lnSpc>
                <a:spcPct val="100000"/>
              </a:lnSpc>
              <a:spcBef>
                <a:spcPts val="0"/>
              </a:spcBef>
              <a:spcAft>
                <a:spcPts val="0"/>
              </a:spcAft>
              <a:buSzPts val="1600"/>
              <a:buNone/>
              <a:defRPr sz="1500"/>
            </a:lvl8pPr>
            <a:lvl9pPr lvl="8" algn="ctr">
              <a:lnSpc>
                <a:spcPct val="100000"/>
              </a:lnSpc>
              <a:spcBef>
                <a:spcPts val="0"/>
              </a:spcBef>
              <a:spcAft>
                <a:spcPts val="0"/>
              </a:spcAft>
              <a:buSzPts val="1600"/>
              <a:buNone/>
              <a:defRPr sz="1500"/>
            </a:lvl9pPr>
          </a:lstStyle>
          <a:p/>
        </p:txBody>
      </p:sp>
      <p:sp>
        <p:nvSpPr>
          <p:cNvPr id="210" name="Google Shape;210;p18"/>
          <p:cNvSpPr txBox="1"/>
          <p:nvPr>
            <p:ph idx="8" type="title"/>
          </p:nvPr>
        </p:nvSpPr>
        <p:spPr>
          <a:xfrm>
            <a:off x="925020" y="3286166"/>
            <a:ext cx="18633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rgbClr val="FFC39F"/>
              </a:buClr>
              <a:buSzPts val="2400"/>
              <a:buNone/>
              <a:defRPr i="0" sz="2400">
                <a:solidFill>
                  <a:schemeClr val="accent2"/>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211" name="Google Shape;211;p18"/>
          <p:cNvSpPr txBox="1"/>
          <p:nvPr>
            <p:ph idx="9" type="subTitle"/>
          </p:nvPr>
        </p:nvSpPr>
        <p:spPr>
          <a:xfrm>
            <a:off x="712675" y="3734602"/>
            <a:ext cx="2288100" cy="53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500"/>
            </a:lvl1pPr>
            <a:lvl2pPr lvl="1" algn="ctr">
              <a:lnSpc>
                <a:spcPct val="100000"/>
              </a:lnSpc>
              <a:spcBef>
                <a:spcPts val="0"/>
              </a:spcBef>
              <a:spcAft>
                <a:spcPts val="0"/>
              </a:spcAft>
              <a:buSzPts val="1600"/>
              <a:buNone/>
              <a:defRPr sz="1500"/>
            </a:lvl2pPr>
            <a:lvl3pPr lvl="2" algn="ctr">
              <a:lnSpc>
                <a:spcPct val="100000"/>
              </a:lnSpc>
              <a:spcBef>
                <a:spcPts val="0"/>
              </a:spcBef>
              <a:spcAft>
                <a:spcPts val="0"/>
              </a:spcAft>
              <a:buSzPts val="1600"/>
              <a:buNone/>
              <a:defRPr sz="1500"/>
            </a:lvl3pPr>
            <a:lvl4pPr lvl="3" algn="ctr">
              <a:lnSpc>
                <a:spcPct val="100000"/>
              </a:lnSpc>
              <a:spcBef>
                <a:spcPts val="0"/>
              </a:spcBef>
              <a:spcAft>
                <a:spcPts val="0"/>
              </a:spcAft>
              <a:buSzPts val="1600"/>
              <a:buNone/>
              <a:defRPr sz="1500"/>
            </a:lvl4pPr>
            <a:lvl5pPr lvl="4" algn="ctr">
              <a:lnSpc>
                <a:spcPct val="100000"/>
              </a:lnSpc>
              <a:spcBef>
                <a:spcPts val="0"/>
              </a:spcBef>
              <a:spcAft>
                <a:spcPts val="0"/>
              </a:spcAft>
              <a:buSzPts val="1600"/>
              <a:buNone/>
              <a:defRPr sz="1500"/>
            </a:lvl5pPr>
            <a:lvl6pPr lvl="5" algn="ctr">
              <a:lnSpc>
                <a:spcPct val="100000"/>
              </a:lnSpc>
              <a:spcBef>
                <a:spcPts val="0"/>
              </a:spcBef>
              <a:spcAft>
                <a:spcPts val="0"/>
              </a:spcAft>
              <a:buSzPts val="1600"/>
              <a:buNone/>
              <a:defRPr sz="1500"/>
            </a:lvl6pPr>
            <a:lvl7pPr lvl="6" algn="ctr">
              <a:lnSpc>
                <a:spcPct val="100000"/>
              </a:lnSpc>
              <a:spcBef>
                <a:spcPts val="0"/>
              </a:spcBef>
              <a:spcAft>
                <a:spcPts val="0"/>
              </a:spcAft>
              <a:buSzPts val="1600"/>
              <a:buNone/>
              <a:defRPr sz="1500"/>
            </a:lvl7pPr>
            <a:lvl8pPr lvl="7" algn="ctr">
              <a:lnSpc>
                <a:spcPct val="100000"/>
              </a:lnSpc>
              <a:spcBef>
                <a:spcPts val="0"/>
              </a:spcBef>
              <a:spcAft>
                <a:spcPts val="0"/>
              </a:spcAft>
              <a:buSzPts val="1600"/>
              <a:buNone/>
              <a:defRPr sz="1500"/>
            </a:lvl8pPr>
            <a:lvl9pPr lvl="8" algn="ctr">
              <a:lnSpc>
                <a:spcPct val="100000"/>
              </a:lnSpc>
              <a:spcBef>
                <a:spcPts val="0"/>
              </a:spcBef>
              <a:spcAft>
                <a:spcPts val="0"/>
              </a:spcAft>
              <a:buSzPts val="1600"/>
              <a:buNone/>
              <a:defRPr sz="1500"/>
            </a:lvl9pPr>
          </a:lstStyle>
          <a:p/>
        </p:txBody>
      </p:sp>
      <p:sp>
        <p:nvSpPr>
          <p:cNvPr id="212" name="Google Shape;212;p18"/>
          <p:cNvSpPr txBox="1"/>
          <p:nvPr>
            <p:ph idx="13" type="title"/>
          </p:nvPr>
        </p:nvSpPr>
        <p:spPr>
          <a:xfrm>
            <a:off x="6357863" y="3286166"/>
            <a:ext cx="18633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rgbClr val="FFC39F"/>
              </a:buClr>
              <a:buSzPts val="2400"/>
              <a:buNone/>
              <a:defRPr i="0" sz="2400">
                <a:solidFill>
                  <a:schemeClr val="accent4"/>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213" name="Google Shape;213;p18"/>
          <p:cNvSpPr txBox="1"/>
          <p:nvPr>
            <p:ph idx="14" type="subTitle"/>
          </p:nvPr>
        </p:nvSpPr>
        <p:spPr>
          <a:xfrm>
            <a:off x="6145523" y="3734602"/>
            <a:ext cx="2288100" cy="53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500"/>
            </a:lvl1pPr>
            <a:lvl2pPr lvl="1" algn="ctr">
              <a:lnSpc>
                <a:spcPct val="100000"/>
              </a:lnSpc>
              <a:spcBef>
                <a:spcPts val="0"/>
              </a:spcBef>
              <a:spcAft>
                <a:spcPts val="0"/>
              </a:spcAft>
              <a:buSzPts val="1600"/>
              <a:buNone/>
              <a:defRPr sz="1500"/>
            </a:lvl2pPr>
            <a:lvl3pPr lvl="2" algn="ctr">
              <a:lnSpc>
                <a:spcPct val="100000"/>
              </a:lnSpc>
              <a:spcBef>
                <a:spcPts val="0"/>
              </a:spcBef>
              <a:spcAft>
                <a:spcPts val="0"/>
              </a:spcAft>
              <a:buSzPts val="1600"/>
              <a:buNone/>
              <a:defRPr sz="1500"/>
            </a:lvl3pPr>
            <a:lvl4pPr lvl="3" algn="ctr">
              <a:lnSpc>
                <a:spcPct val="100000"/>
              </a:lnSpc>
              <a:spcBef>
                <a:spcPts val="0"/>
              </a:spcBef>
              <a:spcAft>
                <a:spcPts val="0"/>
              </a:spcAft>
              <a:buSzPts val="1600"/>
              <a:buNone/>
              <a:defRPr sz="1500"/>
            </a:lvl4pPr>
            <a:lvl5pPr lvl="4" algn="ctr">
              <a:lnSpc>
                <a:spcPct val="100000"/>
              </a:lnSpc>
              <a:spcBef>
                <a:spcPts val="0"/>
              </a:spcBef>
              <a:spcAft>
                <a:spcPts val="0"/>
              </a:spcAft>
              <a:buSzPts val="1600"/>
              <a:buNone/>
              <a:defRPr sz="1500"/>
            </a:lvl5pPr>
            <a:lvl6pPr lvl="5" algn="ctr">
              <a:lnSpc>
                <a:spcPct val="100000"/>
              </a:lnSpc>
              <a:spcBef>
                <a:spcPts val="0"/>
              </a:spcBef>
              <a:spcAft>
                <a:spcPts val="0"/>
              </a:spcAft>
              <a:buSzPts val="1600"/>
              <a:buNone/>
              <a:defRPr sz="1500"/>
            </a:lvl6pPr>
            <a:lvl7pPr lvl="6" algn="ctr">
              <a:lnSpc>
                <a:spcPct val="100000"/>
              </a:lnSpc>
              <a:spcBef>
                <a:spcPts val="0"/>
              </a:spcBef>
              <a:spcAft>
                <a:spcPts val="0"/>
              </a:spcAft>
              <a:buSzPts val="1600"/>
              <a:buNone/>
              <a:defRPr sz="1500"/>
            </a:lvl7pPr>
            <a:lvl8pPr lvl="7" algn="ctr">
              <a:lnSpc>
                <a:spcPct val="100000"/>
              </a:lnSpc>
              <a:spcBef>
                <a:spcPts val="0"/>
              </a:spcBef>
              <a:spcAft>
                <a:spcPts val="0"/>
              </a:spcAft>
              <a:buSzPts val="1600"/>
              <a:buNone/>
              <a:defRPr sz="1500"/>
            </a:lvl8pPr>
            <a:lvl9pPr lvl="8" algn="ctr">
              <a:lnSpc>
                <a:spcPct val="100000"/>
              </a:lnSpc>
              <a:spcBef>
                <a:spcPts val="0"/>
              </a:spcBef>
              <a:spcAft>
                <a:spcPts val="0"/>
              </a:spcAft>
              <a:buSzPts val="1600"/>
              <a:buNone/>
              <a:defRPr sz="1500"/>
            </a:lvl9pPr>
          </a:lstStyle>
          <a:p/>
        </p:txBody>
      </p:sp>
      <p:sp>
        <p:nvSpPr>
          <p:cNvPr id="214" name="Google Shape;214;p18"/>
          <p:cNvSpPr txBox="1"/>
          <p:nvPr>
            <p:ph idx="15" type="title"/>
          </p:nvPr>
        </p:nvSpPr>
        <p:spPr>
          <a:xfrm>
            <a:off x="1739850" y="534975"/>
            <a:ext cx="5664300" cy="53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800"/>
              <a:buNone/>
              <a:defRPr i="0" sz="2400"/>
            </a:lvl1pPr>
            <a:lvl2pPr lvl="1" algn="ctr">
              <a:lnSpc>
                <a:spcPct val="100000"/>
              </a:lnSpc>
              <a:spcBef>
                <a:spcPts val="0"/>
              </a:spcBef>
              <a:spcAft>
                <a:spcPts val="0"/>
              </a:spcAft>
              <a:buClr>
                <a:schemeClr val="accent1"/>
              </a:buClr>
              <a:buSzPts val="1800"/>
              <a:buNone/>
              <a:defRPr sz="1800">
                <a:solidFill>
                  <a:schemeClr val="accent1"/>
                </a:solidFill>
              </a:defRPr>
            </a:lvl2pPr>
            <a:lvl3pPr lvl="2" algn="ctr">
              <a:lnSpc>
                <a:spcPct val="100000"/>
              </a:lnSpc>
              <a:spcBef>
                <a:spcPts val="0"/>
              </a:spcBef>
              <a:spcAft>
                <a:spcPts val="0"/>
              </a:spcAft>
              <a:buClr>
                <a:schemeClr val="accent1"/>
              </a:buClr>
              <a:buSzPts val="1800"/>
              <a:buNone/>
              <a:defRPr sz="1800">
                <a:solidFill>
                  <a:schemeClr val="accent1"/>
                </a:solidFill>
              </a:defRPr>
            </a:lvl3pPr>
            <a:lvl4pPr lvl="3" algn="ctr">
              <a:lnSpc>
                <a:spcPct val="100000"/>
              </a:lnSpc>
              <a:spcBef>
                <a:spcPts val="0"/>
              </a:spcBef>
              <a:spcAft>
                <a:spcPts val="0"/>
              </a:spcAft>
              <a:buClr>
                <a:schemeClr val="accent1"/>
              </a:buClr>
              <a:buSzPts val="1800"/>
              <a:buNone/>
              <a:defRPr sz="1800">
                <a:solidFill>
                  <a:schemeClr val="accent1"/>
                </a:solidFill>
              </a:defRPr>
            </a:lvl4pPr>
            <a:lvl5pPr lvl="4" algn="ctr">
              <a:lnSpc>
                <a:spcPct val="100000"/>
              </a:lnSpc>
              <a:spcBef>
                <a:spcPts val="0"/>
              </a:spcBef>
              <a:spcAft>
                <a:spcPts val="0"/>
              </a:spcAft>
              <a:buClr>
                <a:schemeClr val="accent1"/>
              </a:buClr>
              <a:buSzPts val="1800"/>
              <a:buNone/>
              <a:defRPr sz="1800">
                <a:solidFill>
                  <a:schemeClr val="accent1"/>
                </a:solidFill>
              </a:defRPr>
            </a:lvl5pPr>
            <a:lvl6pPr lvl="5" algn="ctr">
              <a:lnSpc>
                <a:spcPct val="100000"/>
              </a:lnSpc>
              <a:spcBef>
                <a:spcPts val="0"/>
              </a:spcBef>
              <a:spcAft>
                <a:spcPts val="0"/>
              </a:spcAft>
              <a:buClr>
                <a:schemeClr val="accent1"/>
              </a:buClr>
              <a:buSzPts val="1800"/>
              <a:buNone/>
              <a:defRPr sz="1800">
                <a:solidFill>
                  <a:schemeClr val="accent1"/>
                </a:solidFill>
              </a:defRPr>
            </a:lvl6pPr>
            <a:lvl7pPr lvl="6" algn="ctr">
              <a:lnSpc>
                <a:spcPct val="100000"/>
              </a:lnSpc>
              <a:spcBef>
                <a:spcPts val="0"/>
              </a:spcBef>
              <a:spcAft>
                <a:spcPts val="0"/>
              </a:spcAft>
              <a:buClr>
                <a:schemeClr val="accent1"/>
              </a:buClr>
              <a:buSzPts val="1800"/>
              <a:buNone/>
              <a:defRPr sz="1800">
                <a:solidFill>
                  <a:schemeClr val="accent1"/>
                </a:solidFill>
              </a:defRPr>
            </a:lvl7pPr>
            <a:lvl8pPr lvl="7" algn="ctr">
              <a:lnSpc>
                <a:spcPct val="100000"/>
              </a:lnSpc>
              <a:spcBef>
                <a:spcPts val="0"/>
              </a:spcBef>
              <a:spcAft>
                <a:spcPts val="0"/>
              </a:spcAft>
              <a:buClr>
                <a:schemeClr val="accent1"/>
              </a:buClr>
              <a:buSzPts val="1800"/>
              <a:buNone/>
              <a:defRPr sz="1800">
                <a:solidFill>
                  <a:schemeClr val="accent1"/>
                </a:solidFill>
              </a:defRPr>
            </a:lvl8pPr>
            <a:lvl9pPr lvl="8" algn="ctr">
              <a:lnSpc>
                <a:spcPct val="100000"/>
              </a:lnSpc>
              <a:spcBef>
                <a:spcPts val="0"/>
              </a:spcBef>
              <a:spcAft>
                <a:spcPts val="0"/>
              </a:spcAft>
              <a:buClr>
                <a:schemeClr val="accent1"/>
              </a:buClr>
              <a:buSzPts val="1800"/>
              <a:buNone/>
              <a:defRPr sz="1800">
                <a:solidFill>
                  <a:schemeClr val="accent1"/>
                </a:solidFill>
              </a:defRPr>
            </a:lvl9pPr>
          </a:lstStyle>
          <a:p/>
        </p:txBody>
      </p:sp>
      <p:grpSp>
        <p:nvGrpSpPr>
          <p:cNvPr id="215" name="Google Shape;215;p18"/>
          <p:cNvGrpSpPr/>
          <p:nvPr/>
        </p:nvGrpSpPr>
        <p:grpSpPr>
          <a:xfrm>
            <a:off x="329730" y="281345"/>
            <a:ext cx="8628146" cy="4661127"/>
            <a:chOff x="329730" y="281345"/>
            <a:chExt cx="8628146" cy="4661127"/>
          </a:xfrm>
        </p:grpSpPr>
        <p:sp>
          <p:nvSpPr>
            <p:cNvPr id="216" name="Google Shape;216;p18"/>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18"/>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18"/>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8"/>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18"/>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18"/>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CIAL MEDIA">
  <p:cSld name="CUSTOM_11_2">
    <p:bg>
      <p:bgPr>
        <a:blipFill>
          <a:blip r:embed="rId2">
            <a:alphaModFix/>
          </a:blip>
          <a:stretch>
            <a:fillRect/>
          </a:stretch>
        </a:blipFill>
      </p:bgPr>
    </p:bg>
    <p:spTree>
      <p:nvGrpSpPr>
        <p:cNvPr id="222" name="Shape 222"/>
        <p:cNvGrpSpPr/>
        <p:nvPr/>
      </p:nvGrpSpPr>
      <p:grpSpPr>
        <a:xfrm>
          <a:off x="0" y="0"/>
          <a:ext cx="0" cy="0"/>
          <a:chOff x="0" y="0"/>
          <a:chExt cx="0" cy="0"/>
        </a:xfrm>
      </p:grpSpPr>
      <p:sp>
        <p:nvSpPr>
          <p:cNvPr id="223" name="Google Shape;223;p19"/>
          <p:cNvSpPr txBox="1"/>
          <p:nvPr>
            <p:ph type="title"/>
          </p:nvPr>
        </p:nvSpPr>
        <p:spPr>
          <a:xfrm>
            <a:off x="1140075" y="1152525"/>
            <a:ext cx="2393700" cy="1467300"/>
          </a:xfrm>
          <a:prstGeom prst="rect">
            <a:avLst/>
          </a:prstGeom>
          <a:noFill/>
          <a:ln>
            <a:noFill/>
          </a:ln>
        </p:spPr>
        <p:txBody>
          <a:bodyPr anchorCtr="0" anchor="b" bIns="0" lIns="0" spcFirstLastPara="1" rIns="0" wrap="square" tIns="0">
            <a:noAutofit/>
          </a:bodyPr>
          <a:lstStyle>
            <a:lvl1pPr lvl="0" algn="r">
              <a:lnSpc>
                <a:spcPct val="100000"/>
              </a:lnSpc>
              <a:spcBef>
                <a:spcPts val="0"/>
              </a:spcBef>
              <a:spcAft>
                <a:spcPts val="0"/>
              </a:spcAft>
              <a:buSzPts val="2200"/>
              <a:buNone/>
              <a:defRPr i="0" sz="4000">
                <a:solidFill>
                  <a:schemeClr val="dk2"/>
                </a:solidFill>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24" name="Google Shape;224;p19"/>
          <p:cNvSpPr txBox="1"/>
          <p:nvPr>
            <p:ph idx="1" type="subTitle"/>
          </p:nvPr>
        </p:nvSpPr>
        <p:spPr>
          <a:xfrm>
            <a:off x="1140025" y="2912750"/>
            <a:ext cx="2393700" cy="1467300"/>
          </a:xfrm>
          <a:prstGeom prst="rect">
            <a:avLst/>
          </a:prstGeom>
          <a:noFill/>
          <a:ln>
            <a:noFill/>
          </a:ln>
        </p:spPr>
        <p:txBody>
          <a:bodyPr anchorCtr="0" anchor="t" bIns="0" lIns="0" spcFirstLastPara="1" rIns="0" wrap="square" tIns="0">
            <a:noAutofit/>
          </a:bodyPr>
          <a:lstStyle>
            <a:lvl1pPr lvl="0" algn="r">
              <a:lnSpc>
                <a:spcPct val="100000"/>
              </a:lnSpc>
              <a:spcBef>
                <a:spcPts val="0"/>
              </a:spcBef>
              <a:spcAft>
                <a:spcPts val="0"/>
              </a:spcAft>
              <a:buSzPts val="1600"/>
              <a:buNone/>
              <a:defRPr/>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p:txBody>
      </p:sp>
      <p:grpSp>
        <p:nvGrpSpPr>
          <p:cNvPr id="225" name="Google Shape;225;p19"/>
          <p:cNvGrpSpPr/>
          <p:nvPr/>
        </p:nvGrpSpPr>
        <p:grpSpPr>
          <a:xfrm>
            <a:off x="329730" y="281345"/>
            <a:ext cx="8628146" cy="4661127"/>
            <a:chOff x="329730" y="281345"/>
            <a:chExt cx="8628146" cy="4661127"/>
          </a:xfrm>
        </p:grpSpPr>
        <p:sp>
          <p:nvSpPr>
            <p:cNvPr id="226" name="Google Shape;226;p19"/>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19"/>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19"/>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19"/>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19"/>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19"/>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CIAL MEDIA 1">
  <p:cSld name="CUSTOM_10">
    <p:bg>
      <p:bgPr>
        <a:blipFill>
          <a:blip r:embed="rId2">
            <a:alphaModFix/>
          </a:blip>
          <a:stretch>
            <a:fillRect/>
          </a:stretch>
        </a:blipFill>
      </p:bgPr>
    </p:bg>
    <p:spTree>
      <p:nvGrpSpPr>
        <p:cNvPr id="232" name="Shape 232"/>
        <p:cNvGrpSpPr/>
        <p:nvPr/>
      </p:nvGrpSpPr>
      <p:grpSpPr>
        <a:xfrm>
          <a:off x="0" y="0"/>
          <a:ext cx="0" cy="0"/>
          <a:chOff x="0" y="0"/>
          <a:chExt cx="0" cy="0"/>
        </a:xfrm>
      </p:grpSpPr>
      <p:sp>
        <p:nvSpPr>
          <p:cNvPr id="233" name="Google Shape;233;p20"/>
          <p:cNvSpPr txBox="1"/>
          <p:nvPr>
            <p:ph type="title"/>
          </p:nvPr>
        </p:nvSpPr>
        <p:spPr>
          <a:xfrm>
            <a:off x="4274200" y="1276350"/>
            <a:ext cx="1659900" cy="13539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rgbClr val="FFC39F"/>
              </a:buClr>
              <a:buSzPts val="2200"/>
              <a:buNone/>
              <a:defRPr i="0" sz="4000">
                <a:solidFill>
                  <a:schemeClr val="lt2"/>
                </a:solidFill>
              </a:defRPr>
            </a:lvl1pPr>
            <a:lvl2pPr lvl="1" algn="l">
              <a:lnSpc>
                <a:spcPct val="100000"/>
              </a:lnSpc>
              <a:spcBef>
                <a:spcPts val="0"/>
              </a:spcBef>
              <a:spcAft>
                <a:spcPts val="0"/>
              </a:spcAft>
              <a:buClr>
                <a:schemeClr val="accent1"/>
              </a:buClr>
              <a:buSzPts val="2500"/>
              <a:buNone/>
              <a:defRPr sz="2500">
                <a:solidFill>
                  <a:schemeClr val="accent1"/>
                </a:solidFill>
              </a:defRPr>
            </a:lvl2pPr>
            <a:lvl3pPr lvl="2" algn="l">
              <a:lnSpc>
                <a:spcPct val="100000"/>
              </a:lnSpc>
              <a:spcBef>
                <a:spcPts val="0"/>
              </a:spcBef>
              <a:spcAft>
                <a:spcPts val="0"/>
              </a:spcAft>
              <a:buClr>
                <a:schemeClr val="accent1"/>
              </a:buClr>
              <a:buSzPts val="2500"/>
              <a:buNone/>
              <a:defRPr sz="2500">
                <a:solidFill>
                  <a:schemeClr val="accent1"/>
                </a:solidFill>
              </a:defRPr>
            </a:lvl3pPr>
            <a:lvl4pPr lvl="3" algn="l">
              <a:lnSpc>
                <a:spcPct val="100000"/>
              </a:lnSpc>
              <a:spcBef>
                <a:spcPts val="0"/>
              </a:spcBef>
              <a:spcAft>
                <a:spcPts val="0"/>
              </a:spcAft>
              <a:buClr>
                <a:schemeClr val="accent1"/>
              </a:buClr>
              <a:buSzPts val="2500"/>
              <a:buNone/>
              <a:defRPr sz="2500">
                <a:solidFill>
                  <a:schemeClr val="accent1"/>
                </a:solidFill>
              </a:defRPr>
            </a:lvl4pPr>
            <a:lvl5pPr lvl="4" algn="l">
              <a:lnSpc>
                <a:spcPct val="100000"/>
              </a:lnSpc>
              <a:spcBef>
                <a:spcPts val="0"/>
              </a:spcBef>
              <a:spcAft>
                <a:spcPts val="0"/>
              </a:spcAft>
              <a:buClr>
                <a:schemeClr val="accent1"/>
              </a:buClr>
              <a:buSzPts val="2500"/>
              <a:buNone/>
              <a:defRPr sz="2500">
                <a:solidFill>
                  <a:schemeClr val="accent1"/>
                </a:solidFill>
              </a:defRPr>
            </a:lvl5pPr>
            <a:lvl6pPr lvl="5" algn="l">
              <a:lnSpc>
                <a:spcPct val="100000"/>
              </a:lnSpc>
              <a:spcBef>
                <a:spcPts val="0"/>
              </a:spcBef>
              <a:spcAft>
                <a:spcPts val="0"/>
              </a:spcAft>
              <a:buClr>
                <a:schemeClr val="accent1"/>
              </a:buClr>
              <a:buSzPts val="2500"/>
              <a:buNone/>
              <a:defRPr sz="2500">
                <a:solidFill>
                  <a:schemeClr val="accent1"/>
                </a:solidFill>
              </a:defRPr>
            </a:lvl6pPr>
            <a:lvl7pPr lvl="6" algn="l">
              <a:lnSpc>
                <a:spcPct val="100000"/>
              </a:lnSpc>
              <a:spcBef>
                <a:spcPts val="0"/>
              </a:spcBef>
              <a:spcAft>
                <a:spcPts val="0"/>
              </a:spcAft>
              <a:buClr>
                <a:schemeClr val="accent1"/>
              </a:buClr>
              <a:buSzPts val="2500"/>
              <a:buNone/>
              <a:defRPr sz="2500">
                <a:solidFill>
                  <a:schemeClr val="accent1"/>
                </a:solidFill>
              </a:defRPr>
            </a:lvl7pPr>
            <a:lvl8pPr lvl="7" algn="l">
              <a:lnSpc>
                <a:spcPct val="100000"/>
              </a:lnSpc>
              <a:spcBef>
                <a:spcPts val="0"/>
              </a:spcBef>
              <a:spcAft>
                <a:spcPts val="0"/>
              </a:spcAft>
              <a:buClr>
                <a:schemeClr val="accent1"/>
              </a:buClr>
              <a:buSzPts val="2500"/>
              <a:buNone/>
              <a:defRPr sz="2500">
                <a:solidFill>
                  <a:schemeClr val="accent1"/>
                </a:solidFill>
              </a:defRPr>
            </a:lvl8pPr>
            <a:lvl9pPr lvl="8" algn="l">
              <a:lnSpc>
                <a:spcPct val="100000"/>
              </a:lnSpc>
              <a:spcBef>
                <a:spcPts val="0"/>
              </a:spcBef>
              <a:spcAft>
                <a:spcPts val="0"/>
              </a:spcAft>
              <a:buClr>
                <a:schemeClr val="accent1"/>
              </a:buClr>
              <a:buSzPts val="2500"/>
              <a:buNone/>
              <a:defRPr sz="2500">
                <a:solidFill>
                  <a:schemeClr val="accent1"/>
                </a:solidFill>
              </a:defRPr>
            </a:lvl9pPr>
          </a:lstStyle>
          <a:p/>
        </p:txBody>
      </p:sp>
      <p:sp>
        <p:nvSpPr>
          <p:cNvPr id="234" name="Google Shape;234;p20"/>
          <p:cNvSpPr txBox="1"/>
          <p:nvPr>
            <p:ph idx="1" type="subTitle"/>
          </p:nvPr>
        </p:nvSpPr>
        <p:spPr>
          <a:xfrm>
            <a:off x="4274225" y="2912725"/>
            <a:ext cx="2596800" cy="14592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grpSp>
        <p:nvGrpSpPr>
          <p:cNvPr id="235" name="Google Shape;235;p20"/>
          <p:cNvGrpSpPr/>
          <p:nvPr/>
        </p:nvGrpSpPr>
        <p:grpSpPr>
          <a:xfrm>
            <a:off x="329730" y="281345"/>
            <a:ext cx="8628146" cy="4661127"/>
            <a:chOff x="329730" y="281345"/>
            <a:chExt cx="8628146" cy="4661127"/>
          </a:xfrm>
        </p:grpSpPr>
        <p:sp>
          <p:nvSpPr>
            <p:cNvPr id="236" name="Google Shape;236;p20"/>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0"/>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20"/>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20"/>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20"/>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20"/>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TEXT 4">
  <p:cSld name="OBJECT_1_1">
    <p:bg>
      <p:bgPr>
        <a:blipFill>
          <a:blip r:embed="rId2">
            <a:alphaModFix/>
          </a:blip>
          <a:stretch>
            <a:fillRect/>
          </a:stretch>
        </a:blipFill>
      </p:bgPr>
    </p:bg>
    <p:spTree>
      <p:nvGrpSpPr>
        <p:cNvPr id="23" name="Shape 23"/>
        <p:cNvGrpSpPr/>
        <p:nvPr/>
      </p:nvGrpSpPr>
      <p:grpSpPr>
        <a:xfrm>
          <a:off x="0" y="0"/>
          <a:ext cx="0" cy="0"/>
          <a:chOff x="0" y="0"/>
          <a:chExt cx="0" cy="0"/>
        </a:xfrm>
      </p:grpSpPr>
      <p:sp>
        <p:nvSpPr>
          <p:cNvPr id="24" name="Google Shape;24;p3"/>
          <p:cNvSpPr txBox="1"/>
          <p:nvPr>
            <p:ph type="title"/>
          </p:nvPr>
        </p:nvSpPr>
        <p:spPr>
          <a:xfrm>
            <a:off x="3137700" y="1475025"/>
            <a:ext cx="2868600" cy="11739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6000"/>
              <a:buNone/>
              <a:defRPr i="0" sz="7200">
                <a:solidFill>
                  <a:schemeClr val="accent4"/>
                </a:solidFill>
              </a:defRPr>
            </a:lvl1pPr>
            <a:lvl2pPr lvl="1" algn="ctr">
              <a:lnSpc>
                <a:spcPct val="100000"/>
              </a:lnSpc>
              <a:spcBef>
                <a:spcPts val="0"/>
              </a:spcBef>
              <a:spcAft>
                <a:spcPts val="0"/>
              </a:spcAft>
              <a:buSzPts val="3300"/>
              <a:buNone/>
              <a:defRPr sz="3300"/>
            </a:lvl2pPr>
            <a:lvl3pPr lvl="2" algn="ctr">
              <a:lnSpc>
                <a:spcPct val="100000"/>
              </a:lnSpc>
              <a:spcBef>
                <a:spcPts val="0"/>
              </a:spcBef>
              <a:spcAft>
                <a:spcPts val="0"/>
              </a:spcAft>
              <a:buSzPts val="3300"/>
              <a:buNone/>
              <a:defRPr sz="3300"/>
            </a:lvl3pPr>
            <a:lvl4pPr lvl="3" algn="ctr">
              <a:lnSpc>
                <a:spcPct val="100000"/>
              </a:lnSpc>
              <a:spcBef>
                <a:spcPts val="0"/>
              </a:spcBef>
              <a:spcAft>
                <a:spcPts val="0"/>
              </a:spcAft>
              <a:buSzPts val="3300"/>
              <a:buNone/>
              <a:defRPr sz="3300"/>
            </a:lvl4pPr>
            <a:lvl5pPr lvl="4" algn="ctr">
              <a:lnSpc>
                <a:spcPct val="100000"/>
              </a:lnSpc>
              <a:spcBef>
                <a:spcPts val="0"/>
              </a:spcBef>
              <a:spcAft>
                <a:spcPts val="0"/>
              </a:spcAft>
              <a:buSzPts val="3300"/>
              <a:buNone/>
              <a:defRPr sz="3300"/>
            </a:lvl5pPr>
            <a:lvl6pPr lvl="5" algn="ctr">
              <a:lnSpc>
                <a:spcPct val="100000"/>
              </a:lnSpc>
              <a:spcBef>
                <a:spcPts val="0"/>
              </a:spcBef>
              <a:spcAft>
                <a:spcPts val="0"/>
              </a:spcAft>
              <a:buSzPts val="3300"/>
              <a:buNone/>
              <a:defRPr sz="3300"/>
            </a:lvl6pPr>
            <a:lvl7pPr lvl="6" algn="ctr">
              <a:lnSpc>
                <a:spcPct val="100000"/>
              </a:lnSpc>
              <a:spcBef>
                <a:spcPts val="0"/>
              </a:spcBef>
              <a:spcAft>
                <a:spcPts val="0"/>
              </a:spcAft>
              <a:buSzPts val="3300"/>
              <a:buNone/>
              <a:defRPr sz="3300"/>
            </a:lvl7pPr>
            <a:lvl8pPr lvl="7" algn="ctr">
              <a:lnSpc>
                <a:spcPct val="100000"/>
              </a:lnSpc>
              <a:spcBef>
                <a:spcPts val="0"/>
              </a:spcBef>
              <a:spcAft>
                <a:spcPts val="0"/>
              </a:spcAft>
              <a:buSzPts val="3300"/>
              <a:buNone/>
              <a:defRPr sz="3300"/>
            </a:lvl8pPr>
            <a:lvl9pPr lvl="8" algn="ctr">
              <a:lnSpc>
                <a:spcPct val="100000"/>
              </a:lnSpc>
              <a:spcBef>
                <a:spcPts val="0"/>
              </a:spcBef>
              <a:spcAft>
                <a:spcPts val="0"/>
              </a:spcAft>
              <a:buSzPts val="3300"/>
              <a:buNone/>
              <a:defRPr sz="3300"/>
            </a:lvl9pPr>
          </a:lstStyle>
          <a:p/>
        </p:txBody>
      </p:sp>
      <p:sp>
        <p:nvSpPr>
          <p:cNvPr id="25" name="Google Shape;25;p3"/>
          <p:cNvSpPr txBox="1"/>
          <p:nvPr>
            <p:ph idx="1" type="subTitle"/>
          </p:nvPr>
        </p:nvSpPr>
        <p:spPr>
          <a:xfrm>
            <a:off x="2601950" y="2945225"/>
            <a:ext cx="3940200" cy="9678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800"/>
            </a:lvl2pPr>
            <a:lvl3pPr lvl="2" algn="ctr">
              <a:lnSpc>
                <a:spcPct val="100000"/>
              </a:lnSpc>
              <a:spcBef>
                <a:spcPts val="0"/>
              </a:spcBef>
              <a:spcAft>
                <a:spcPts val="0"/>
              </a:spcAft>
              <a:buSzPts val="1600"/>
              <a:buNone/>
              <a:defRPr sz="1800"/>
            </a:lvl3pPr>
            <a:lvl4pPr lvl="3" algn="ctr">
              <a:lnSpc>
                <a:spcPct val="100000"/>
              </a:lnSpc>
              <a:spcBef>
                <a:spcPts val="0"/>
              </a:spcBef>
              <a:spcAft>
                <a:spcPts val="0"/>
              </a:spcAft>
              <a:buSzPts val="1600"/>
              <a:buNone/>
              <a:defRPr sz="1800"/>
            </a:lvl4pPr>
            <a:lvl5pPr lvl="4" algn="ctr">
              <a:lnSpc>
                <a:spcPct val="100000"/>
              </a:lnSpc>
              <a:spcBef>
                <a:spcPts val="0"/>
              </a:spcBef>
              <a:spcAft>
                <a:spcPts val="0"/>
              </a:spcAft>
              <a:buSzPts val="1600"/>
              <a:buNone/>
              <a:defRPr sz="1800"/>
            </a:lvl5pPr>
            <a:lvl6pPr lvl="5" algn="ctr">
              <a:lnSpc>
                <a:spcPct val="100000"/>
              </a:lnSpc>
              <a:spcBef>
                <a:spcPts val="0"/>
              </a:spcBef>
              <a:spcAft>
                <a:spcPts val="0"/>
              </a:spcAft>
              <a:buSzPts val="1600"/>
              <a:buNone/>
              <a:defRPr sz="1800"/>
            </a:lvl6pPr>
            <a:lvl7pPr lvl="6" algn="ctr">
              <a:lnSpc>
                <a:spcPct val="100000"/>
              </a:lnSpc>
              <a:spcBef>
                <a:spcPts val="0"/>
              </a:spcBef>
              <a:spcAft>
                <a:spcPts val="0"/>
              </a:spcAft>
              <a:buSzPts val="1600"/>
              <a:buNone/>
              <a:defRPr sz="1800"/>
            </a:lvl7pPr>
            <a:lvl8pPr lvl="7" algn="ctr">
              <a:lnSpc>
                <a:spcPct val="100000"/>
              </a:lnSpc>
              <a:spcBef>
                <a:spcPts val="0"/>
              </a:spcBef>
              <a:spcAft>
                <a:spcPts val="0"/>
              </a:spcAft>
              <a:buSzPts val="1600"/>
              <a:buNone/>
              <a:defRPr sz="1800"/>
            </a:lvl8pPr>
            <a:lvl9pPr lvl="8" algn="ctr">
              <a:lnSpc>
                <a:spcPct val="100000"/>
              </a:lnSpc>
              <a:spcBef>
                <a:spcPts val="0"/>
              </a:spcBef>
              <a:spcAft>
                <a:spcPts val="0"/>
              </a:spcAft>
              <a:buSzPts val="1600"/>
              <a:buNone/>
              <a:defRPr sz="1800"/>
            </a:lvl9pPr>
          </a:lstStyle>
          <a:p/>
        </p:txBody>
      </p:sp>
      <p:grpSp>
        <p:nvGrpSpPr>
          <p:cNvPr id="26" name="Google Shape;26;p3"/>
          <p:cNvGrpSpPr/>
          <p:nvPr/>
        </p:nvGrpSpPr>
        <p:grpSpPr>
          <a:xfrm flipH="1" rot="10800000">
            <a:off x="2103787" y="695732"/>
            <a:ext cx="4936235" cy="3895144"/>
            <a:chOff x="2256903" y="816487"/>
            <a:chExt cx="4630180" cy="3653639"/>
          </a:xfrm>
        </p:grpSpPr>
        <p:sp>
          <p:nvSpPr>
            <p:cNvPr id="27" name="Google Shape;27;p3"/>
            <p:cNvSpPr/>
            <p:nvPr/>
          </p:nvSpPr>
          <p:spPr>
            <a:xfrm>
              <a:off x="2256903" y="816487"/>
              <a:ext cx="4630180" cy="3653639"/>
            </a:xfrm>
            <a:custGeom>
              <a:rect b="b" l="l" r="r" t="t"/>
              <a:pathLst>
                <a:path extrusionOk="0" h="71169" w="90191">
                  <a:moveTo>
                    <a:pt x="51262" y="4765"/>
                  </a:moveTo>
                  <a:cubicBezTo>
                    <a:pt x="51543" y="4765"/>
                    <a:pt x="51822" y="4770"/>
                    <a:pt x="52107" y="4781"/>
                  </a:cubicBezTo>
                  <a:cubicBezTo>
                    <a:pt x="53975" y="4833"/>
                    <a:pt x="54987" y="5361"/>
                    <a:pt x="55432" y="6154"/>
                  </a:cubicBezTo>
                  <a:cubicBezTo>
                    <a:pt x="51794" y="7210"/>
                    <a:pt x="48217" y="9267"/>
                    <a:pt x="46121" y="10663"/>
                  </a:cubicBezTo>
                  <a:cubicBezTo>
                    <a:pt x="46025" y="10731"/>
                    <a:pt x="45925" y="10799"/>
                    <a:pt x="45825" y="10863"/>
                  </a:cubicBezTo>
                  <a:cubicBezTo>
                    <a:pt x="45553" y="10363"/>
                    <a:pt x="45052" y="9947"/>
                    <a:pt x="44389" y="9719"/>
                  </a:cubicBezTo>
                  <a:cubicBezTo>
                    <a:pt x="46153" y="8262"/>
                    <a:pt x="44493" y="6181"/>
                    <a:pt x="42360" y="6181"/>
                  </a:cubicBezTo>
                  <a:cubicBezTo>
                    <a:pt x="42252" y="6181"/>
                    <a:pt x="42140" y="6190"/>
                    <a:pt x="42032" y="6198"/>
                  </a:cubicBezTo>
                  <a:cubicBezTo>
                    <a:pt x="44973" y="5302"/>
                    <a:pt x="48058" y="4765"/>
                    <a:pt x="51262" y="4765"/>
                  </a:cubicBezTo>
                  <a:close/>
                  <a:moveTo>
                    <a:pt x="53559" y="12371"/>
                  </a:moveTo>
                  <a:lnTo>
                    <a:pt x="53559" y="12371"/>
                  </a:lnTo>
                  <a:cubicBezTo>
                    <a:pt x="53323" y="12716"/>
                    <a:pt x="53087" y="13044"/>
                    <a:pt x="52859" y="13348"/>
                  </a:cubicBezTo>
                  <a:cubicBezTo>
                    <a:pt x="52583" y="13296"/>
                    <a:pt x="52315" y="13252"/>
                    <a:pt x="52038" y="13216"/>
                  </a:cubicBezTo>
                  <a:cubicBezTo>
                    <a:pt x="52551" y="12916"/>
                    <a:pt x="53059" y="12632"/>
                    <a:pt x="53559" y="12371"/>
                  </a:cubicBezTo>
                  <a:close/>
                  <a:moveTo>
                    <a:pt x="60457" y="10499"/>
                  </a:moveTo>
                  <a:cubicBezTo>
                    <a:pt x="60693" y="10607"/>
                    <a:pt x="60869" y="10772"/>
                    <a:pt x="60978" y="10999"/>
                  </a:cubicBezTo>
                  <a:cubicBezTo>
                    <a:pt x="61593" y="12308"/>
                    <a:pt x="60645" y="13856"/>
                    <a:pt x="59453" y="15213"/>
                  </a:cubicBezTo>
                  <a:cubicBezTo>
                    <a:pt x="58601" y="15592"/>
                    <a:pt x="57772" y="16017"/>
                    <a:pt x="56965" y="16465"/>
                  </a:cubicBezTo>
                  <a:cubicBezTo>
                    <a:pt x="57004" y="16417"/>
                    <a:pt x="57044" y="16369"/>
                    <a:pt x="57080" y="16325"/>
                  </a:cubicBezTo>
                  <a:cubicBezTo>
                    <a:pt x="58365" y="14737"/>
                    <a:pt x="59685" y="12648"/>
                    <a:pt x="60457" y="10499"/>
                  </a:cubicBezTo>
                  <a:close/>
                  <a:moveTo>
                    <a:pt x="48430" y="17945"/>
                  </a:moveTo>
                  <a:lnTo>
                    <a:pt x="48430" y="17945"/>
                  </a:lnTo>
                  <a:cubicBezTo>
                    <a:pt x="47685" y="18670"/>
                    <a:pt x="46889" y="19346"/>
                    <a:pt x="46041" y="19985"/>
                  </a:cubicBezTo>
                  <a:cubicBezTo>
                    <a:pt x="45949" y="19542"/>
                    <a:pt x="45721" y="19121"/>
                    <a:pt x="45397" y="18766"/>
                  </a:cubicBezTo>
                  <a:cubicBezTo>
                    <a:pt x="46389" y="18382"/>
                    <a:pt x="47405" y="18098"/>
                    <a:pt x="48430" y="17945"/>
                  </a:cubicBezTo>
                  <a:close/>
                  <a:moveTo>
                    <a:pt x="14204" y="18897"/>
                  </a:moveTo>
                  <a:lnTo>
                    <a:pt x="14204" y="18897"/>
                  </a:lnTo>
                  <a:cubicBezTo>
                    <a:pt x="11908" y="21130"/>
                    <a:pt x="9710" y="23439"/>
                    <a:pt x="7582" y="25787"/>
                  </a:cubicBezTo>
                  <a:cubicBezTo>
                    <a:pt x="8911" y="23163"/>
                    <a:pt x="11455" y="20874"/>
                    <a:pt x="14204" y="18897"/>
                  </a:cubicBezTo>
                  <a:close/>
                  <a:moveTo>
                    <a:pt x="35198" y="24947"/>
                  </a:moveTo>
                  <a:cubicBezTo>
                    <a:pt x="35198" y="25015"/>
                    <a:pt x="35202" y="25084"/>
                    <a:pt x="35206" y="25152"/>
                  </a:cubicBezTo>
                  <a:cubicBezTo>
                    <a:pt x="34670" y="25728"/>
                    <a:pt x="34138" y="26304"/>
                    <a:pt x="33606" y="26880"/>
                  </a:cubicBezTo>
                  <a:cubicBezTo>
                    <a:pt x="32177" y="27564"/>
                    <a:pt x="30768" y="28253"/>
                    <a:pt x="29412" y="28960"/>
                  </a:cubicBezTo>
                  <a:cubicBezTo>
                    <a:pt x="31313" y="27600"/>
                    <a:pt x="33257" y="26275"/>
                    <a:pt x="35198" y="24947"/>
                  </a:cubicBezTo>
                  <a:close/>
                  <a:moveTo>
                    <a:pt x="82050" y="30753"/>
                  </a:moveTo>
                  <a:cubicBezTo>
                    <a:pt x="83182" y="32002"/>
                    <a:pt x="81618" y="35483"/>
                    <a:pt x="80535" y="37715"/>
                  </a:cubicBezTo>
                  <a:cubicBezTo>
                    <a:pt x="80363" y="37691"/>
                    <a:pt x="80191" y="37683"/>
                    <a:pt x="80015" y="37679"/>
                  </a:cubicBezTo>
                  <a:cubicBezTo>
                    <a:pt x="80631" y="36171"/>
                    <a:pt x="81051" y="34635"/>
                    <a:pt x="81103" y="33122"/>
                  </a:cubicBezTo>
                  <a:cubicBezTo>
                    <a:pt x="81243" y="32969"/>
                    <a:pt x="81383" y="32829"/>
                    <a:pt x="81519" y="32677"/>
                  </a:cubicBezTo>
                  <a:cubicBezTo>
                    <a:pt x="81984" y="32162"/>
                    <a:pt x="82100" y="31625"/>
                    <a:pt x="81995" y="31133"/>
                  </a:cubicBezTo>
                  <a:cubicBezTo>
                    <a:pt x="82113" y="30996"/>
                    <a:pt x="82150" y="30866"/>
                    <a:pt x="82050" y="30753"/>
                  </a:cubicBezTo>
                  <a:close/>
                  <a:moveTo>
                    <a:pt x="24039" y="37231"/>
                  </a:moveTo>
                  <a:lnTo>
                    <a:pt x="24039" y="37231"/>
                  </a:lnTo>
                  <a:cubicBezTo>
                    <a:pt x="21838" y="39604"/>
                    <a:pt x="19629" y="41972"/>
                    <a:pt x="17396" y="44321"/>
                  </a:cubicBezTo>
                  <a:cubicBezTo>
                    <a:pt x="17372" y="44333"/>
                    <a:pt x="17353" y="44341"/>
                    <a:pt x="17329" y="44353"/>
                  </a:cubicBezTo>
                  <a:lnTo>
                    <a:pt x="17329" y="44353"/>
                  </a:lnTo>
                  <a:cubicBezTo>
                    <a:pt x="18181" y="43385"/>
                    <a:pt x="19001" y="42448"/>
                    <a:pt x="19730" y="41552"/>
                  </a:cubicBezTo>
                  <a:cubicBezTo>
                    <a:pt x="20634" y="40444"/>
                    <a:pt x="21462" y="39287"/>
                    <a:pt x="22262" y="38116"/>
                  </a:cubicBezTo>
                  <a:cubicBezTo>
                    <a:pt x="22866" y="37823"/>
                    <a:pt x="23459" y="37527"/>
                    <a:pt x="24039" y="37231"/>
                  </a:cubicBezTo>
                  <a:close/>
                  <a:moveTo>
                    <a:pt x="47909" y="45757"/>
                  </a:moveTo>
                  <a:lnTo>
                    <a:pt x="47909" y="45757"/>
                  </a:lnTo>
                  <a:cubicBezTo>
                    <a:pt x="47757" y="46286"/>
                    <a:pt x="47613" y="46818"/>
                    <a:pt x="47486" y="47350"/>
                  </a:cubicBezTo>
                  <a:cubicBezTo>
                    <a:pt x="45705" y="49346"/>
                    <a:pt x="43813" y="51271"/>
                    <a:pt x="41816" y="53144"/>
                  </a:cubicBezTo>
                  <a:cubicBezTo>
                    <a:pt x="41844" y="52991"/>
                    <a:pt x="41868" y="52843"/>
                    <a:pt x="41896" y="52695"/>
                  </a:cubicBezTo>
                  <a:cubicBezTo>
                    <a:pt x="41988" y="52195"/>
                    <a:pt x="42108" y="51703"/>
                    <a:pt x="42228" y="51207"/>
                  </a:cubicBezTo>
                  <a:cubicBezTo>
                    <a:pt x="42801" y="50491"/>
                    <a:pt x="43377" y="49778"/>
                    <a:pt x="43961" y="49067"/>
                  </a:cubicBezTo>
                  <a:cubicBezTo>
                    <a:pt x="45292" y="47974"/>
                    <a:pt x="46609" y="46873"/>
                    <a:pt x="47909" y="45757"/>
                  </a:cubicBezTo>
                  <a:close/>
                  <a:moveTo>
                    <a:pt x="42628" y="36615"/>
                  </a:moveTo>
                  <a:lnTo>
                    <a:pt x="42628" y="36615"/>
                  </a:lnTo>
                  <a:cubicBezTo>
                    <a:pt x="42092" y="37539"/>
                    <a:pt x="41576" y="38483"/>
                    <a:pt x="41072" y="39440"/>
                  </a:cubicBezTo>
                  <a:cubicBezTo>
                    <a:pt x="38243" y="42389"/>
                    <a:pt x="35550" y="45409"/>
                    <a:pt x="33054" y="48386"/>
                  </a:cubicBezTo>
                  <a:cubicBezTo>
                    <a:pt x="32457" y="49094"/>
                    <a:pt x="31549" y="50295"/>
                    <a:pt x="30624" y="51719"/>
                  </a:cubicBezTo>
                  <a:cubicBezTo>
                    <a:pt x="29200" y="52808"/>
                    <a:pt x="27560" y="53999"/>
                    <a:pt x="25708" y="54564"/>
                  </a:cubicBezTo>
                  <a:cubicBezTo>
                    <a:pt x="25887" y="53667"/>
                    <a:pt x="26260" y="52788"/>
                    <a:pt x="26727" y="51927"/>
                  </a:cubicBezTo>
                  <a:cubicBezTo>
                    <a:pt x="30284" y="47514"/>
                    <a:pt x="34550" y="43436"/>
                    <a:pt x="38747" y="39324"/>
                  </a:cubicBezTo>
                  <a:cubicBezTo>
                    <a:pt x="40083" y="38479"/>
                    <a:pt x="41372" y="37571"/>
                    <a:pt x="42628" y="36615"/>
                  </a:cubicBezTo>
                  <a:close/>
                  <a:moveTo>
                    <a:pt x="64182" y="53560"/>
                  </a:moveTo>
                  <a:lnTo>
                    <a:pt x="64182" y="53560"/>
                  </a:lnTo>
                  <a:cubicBezTo>
                    <a:pt x="63086" y="55377"/>
                    <a:pt x="61750" y="57681"/>
                    <a:pt x="60065" y="59650"/>
                  </a:cubicBezTo>
                  <a:cubicBezTo>
                    <a:pt x="60278" y="58717"/>
                    <a:pt x="60553" y="57777"/>
                    <a:pt x="60885" y="56836"/>
                  </a:cubicBezTo>
                  <a:cubicBezTo>
                    <a:pt x="60954" y="56708"/>
                    <a:pt x="61026" y="56581"/>
                    <a:pt x="61098" y="56452"/>
                  </a:cubicBezTo>
                  <a:cubicBezTo>
                    <a:pt x="62141" y="55504"/>
                    <a:pt x="63170" y="54536"/>
                    <a:pt x="64182" y="53560"/>
                  </a:cubicBezTo>
                  <a:close/>
                  <a:moveTo>
                    <a:pt x="72865" y="51691"/>
                  </a:moveTo>
                  <a:cubicBezTo>
                    <a:pt x="71520" y="53840"/>
                    <a:pt x="70128" y="55876"/>
                    <a:pt x="68499" y="57901"/>
                  </a:cubicBezTo>
                  <a:cubicBezTo>
                    <a:pt x="67219" y="59497"/>
                    <a:pt x="65931" y="61085"/>
                    <a:pt x="64518" y="62598"/>
                  </a:cubicBezTo>
                  <a:cubicBezTo>
                    <a:pt x="65811" y="61118"/>
                    <a:pt x="66939" y="59521"/>
                    <a:pt x="67971" y="58012"/>
                  </a:cubicBezTo>
                  <a:cubicBezTo>
                    <a:pt x="69323" y="56044"/>
                    <a:pt x="70560" y="54020"/>
                    <a:pt x="71768" y="51983"/>
                  </a:cubicBezTo>
                  <a:cubicBezTo>
                    <a:pt x="72148" y="51903"/>
                    <a:pt x="72509" y="51803"/>
                    <a:pt x="72865" y="51691"/>
                  </a:cubicBezTo>
                  <a:close/>
                  <a:moveTo>
                    <a:pt x="40544" y="62790"/>
                  </a:moveTo>
                  <a:lnTo>
                    <a:pt x="40544" y="62790"/>
                  </a:lnTo>
                  <a:cubicBezTo>
                    <a:pt x="40515" y="63059"/>
                    <a:pt x="40544" y="63323"/>
                    <a:pt x="40616" y="63578"/>
                  </a:cubicBezTo>
                  <a:cubicBezTo>
                    <a:pt x="39656" y="63839"/>
                    <a:pt x="38687" y="64010"/>
                    <a:pt x="37715" y="64067"/>
                  </a:cubicBezTo>
                  <a:cubicBezTo>
                    <a:pt x="38675" y="63694"/>
                    <a:pt x="39619" y="63266"/>
                    <a:pt x="40544" y="62790"/>
                  </a:cubicBezTo>
                  <a:close/>
                  <a:moveTo>
                    <a:pt x="50186" y="0"/>
                  </a:moveTo>
                  <a:cubicBezTo>
                    <a:pt x="45685" y="0"/>
                    <a:pt x="40923" y="1348"/>
                    <a:pt x="36618" y="3181"/>
                  </a:cubicBezTo>
                  <a:cubicBezTo>
                    <a:pt x="36178" y="2361"/>
                    <a:pt x="35154" y="1729"/>
                    <a:pt x="34077" y="1729"/>
                  </a:cubicBezTo>
                  <a:cubicBezTo>
                    <a:pt x="33826" y="1729"/>
                    <a:pt x="33573" y="1764"/>
                    <a:pt x="33325" y="1836"/>
                  </a:cubicBezTo>
                  <a:cubicBezTo>
                    <a:pt x="27968" y="3409"/>
                    <a:pt x="24286" y="7651"/>
                    <a:pt x="21090" y="11575"/>
                  </a:cubicBezTo>
                  <a:cubicBezTo>
                    <a:pt x="19313" y="12495"/>
                    <a:pt x="17597" y="13472"/>
                    <a:pt x="15956" y="14456"/>
                  </a:cubicBezTo>
                  <a:cubicBezTo>
                    <a:pt x="10915" y="17477"/>
                    <a:pt x="5053" y="21594"/>
                    <a:pt x="3577" y="26860"/>
                  </a:cubicBezTo>
                  <a:cubicBezTo>
                    <a:pt x="3376" y="27580"/>
                    <a:pt x="3833" y="28441"/>
                    <a:pt x="4774" y="28609"/>
                  </a:cubicBezTo>
                  <a:cubicBezTo>
                    <a:pt x="4861" y="28624"/>
                    <a:pt x="4953" y="28628"/>
                    <a:pt x="5042" y="28640"/>
                  </a:cubicBezTo>
                  <a:cubicBezTo>
                    <a:pt x="3733" y="30133"/>
                    <a:pt x="2445" y="31629"/>
                    <a:pt x="1168" y="33126"/>
                  </a:cubicBezTo>
                  <a:cubicBezTo>
                    <a:pt x="0" y="34490"/>
                    <a:pt x="1320" y="36059"/>
                    <a:pt x="2937" y="36459"/>
                  </a:cubicBezTo>
                  <a:cubicBezTo>
                    <a:pt x="2625" y="37339"/>
                    <a:pt x="2429" y="38247"/>
                    <a:pt x="2373" y="39191"/>
                  </a:cubicBezTo>
                  <a:cubicBezTo>
                    <a:pt x="2329" y="39955"/>
                    <a:pt x="2933" y="40904"/>
                    <a:pt x="3789" y="41236"/>
                  </a:cubicBezTo>
                  <a:cubicBezTo>
                    <a:pt x="4061" y="41340"/>
                    <a:pt x="4342" y="41436"/>
                    <a:pt x="4621" y="41520"/>
                  </a:cubicBezTo>
                  <a:cubicBezTo>
                    <a:pt x="2949" y="44141"/>
                    <a:pt x="1600" y="46878"/>
                    <a:pt x="848" y="49826"/>
                  </a:cubicBezTo>
                  <a:cubicBezTo>
                    <a:pt x="484" y="51263"/>
                    <a:pt x="1876" y="52795"/>
                    <a:pt x="3544" y="52795"/>
                  </a:cubicBezTo>
                  <a:cubicBezTo>
                    <a:pt x="3813" y="52795"/>
                    <a:pt x="4089" y="52755"/>
                    <a:pt x="4366" y="52668"/>
                  </a:cubicBezTo>
                  <a:lnTo>
                    <a:pt x="4366" y="52668"/>
                  </a:lnTo>
                  <a:cubicBezTo>
                    <a:pt x="2809" y="55332"/>
                    <a:pt x="1720" y="58105"/>
                    <a:pt x="1568" y="60982"/>
                  </a:cubicBezTo>
                  <a:cubicBezTo>
                    <a:pt x="1496" y="62334"/>
                    <a:pt x="3016" y="63318"/>
                    <a:pt x="4497" y="63318"/>
                  </a:cubicBezTo>
                  <a:cubicBezTo>
                    <a:pt x="5182" y="63318"/>
                    <a:pt x="5858" y="63107"/>
                    <a:pt x="6370" y="62630"/>
                  </a:cubicBezTo>
                  <a:cubicBezTo>
                    <a:pt x="7862" y="61229"/>
                    <a:pt x="9330" y="59809"/>
                    <a:pt x="10791" y="58381"/>
                  </a:cubicBezTo>
                  <a:cubicBezTo>
                    <a:pt x="10867" y="59585"/>
                    <a:pt x="12395" y="60505"/>
                    <a:pt x="13856" y="60505"/>
                  </a:cubicBezTo>
                  <a:cubicBezTo>
                    <a:pt x="14344" y="60505"/>
                    <a:pt x="14824" y="60406"/>
                    <a:pt x="15241" y="60173"/>
                  </a:cubicBezTo>
                  <a:lnTo>
                    <a:pt x="15241" y="60173"/>
                  </a:lnTo>
                  <a:cubicBezTo>
                    <a:pt x="14912" y="60926"/>
                    <a:pt x="14604" y="61682"/>
                    <a:pt x="14332" y="62459"/>
                  </a:cubicBezTo>
                  <a:cubicBezTo>
                    <a:pt x="13856" y="63827"/>
                    <a:pt x="15272" y="65527"/>
                    <a:pt x="17001" y="65527"/>
                  </a:cubicBezTo>
                  <a:cubicBezTo>
                    <a:pt x="17281" y="65527"/>
                    <a:pt x="17573" y="65483"/>
                    <a:pt x="17861" y="65383"/>
                  </a:cubicBezTo>
                  <a:cubicBezTo>
                    <a:pt x="21290" y="64215"/>
                    <a:pt x="24371" y="62654"/>
                    <a:pt x="27228" y="60858"/>
                  </a:cubicBezTo>
                  <a:lnTo>
                    <a:pt x="27228" y="60858"/>
                  </a:lnTo>
                  <a:cubicBezTo>
                    <a:pt x="27076" y="61590"/>
                    <a:pt x="26960" y="62334"/>
                    <a:pt x="26919" y="63090"/>
                  </a:cubicBezTo>
                  <a:cubicBezTo>
                    <a:pt x="26847" y="64455"/>
                    <a:pt x="28296" y="65427"/>
                    <a:pt x="29820" y="65495"/>
                  </a:cubicBezTo>
                  <a:lnTo>
                    <a:pt x="29893" y="65495"/>
                  </a:lnTo>
                  <a:cubicBezTo>
                    <a:pt x="30513" y="66884"/>
                    <a:pt x="31729" y="68028"/>
                    <a:pt x="33778" y="68612"/>
                  </a:cubicBezTo>
                  <a:cubicBezTo>
                    <a:pt x="34958" y="68948"/>
                    <a:pt x="36158" y="69096"/>
                    <a:pt x="37355" y="69096"/>
                  </a:cubicBezTo>
                  <a:cubicBezTo>
                    <a:pt x="41888" y="69096"/>
                    <a:pt x="46441" y="66952"/>
                    <a:pt x="50262" y="64627"/>
                  </a:cubicBezTo>
                  <a:cubicBezTo>
                    <a:pt x="51059" y="64315"/>
                    <a:pt x="51822" y="63938"/>
                    <a:pt x="52543" y="63506"/>
                  </a:cubicBezTo>
                  <a:lnTo>
                    <a:pt x="52543" y="63506"/>
                  </a:lnTo>
                  <a:cubicBezTo>
                    <a:pt x="52419" y="64287"/>
                    <a:pt x="52339" y="65087"/>
                    <a:pt x="52311" y="65903"/>
                  </a:cubicBezTo>
                  <a:cubicBezTo>
                    <a:pt x="52271" y="67120"/>
                    <a:pt x="53479" y="68160"/>
                    <a:pt x="54871" y="68328"/>
                  </a:cubicBezTo>
                  <a:cubicBezTo>
                    <a:pt x="55900" y="69912"/>
                    <a:pt x="57833" y="71168"/>
                    <a:pt x="59977" y="71168"/>
                  </a:cubicBezTo>
                  <a:cubicBezTo>
                    <a:pt x="60169" y="71168"/>
                    <a:pt x="60365" y="71157"/>
                    <a:pt x="60561" y="71137"/>
                  </a:cubicBezTo>
                  <a:cubicBezTo>
                    <a:pt x="64062" y="70760"/>
                    <a:pt x="66615" y="68263"/>
                    <a:pt x="68712" y="66123"/>
                  </a:cubicBezTo>
                  <a:cubicBezTo>
                    <a:pt x="72237" y="62526"/>
                    <a:pt x="75282" y="58629"/>
                    <a:pt x="77870" y="54536"/>
                  </a:cubicBezTo>
                  <a:cubicBezTo>
                    <a:pt x="81003" y="49582"/>
                    <a:pt x="83964" y="44525"/>
                    <a:pt x="86285" y="39268"/>
                  </a:cubicBezTo>
                  <a:cubicBezTo>
                    <a:pt x="87789" y="35867"/>
                    <a:pt x="90190" y="30217"/>
                    <a:pt x="86388" y="27232"/>
                  </a:cubicBezTo>
                  <a:cubicBezTo>
                    <a:pt x="85184" y="26288"/>
                    <a:pt x="83904" y="25900"/>
                    <a:pt x="82615" y="25900"/>
                  </a:cubicBezTo>
                  <a:cubicBezTo>
                    <a:pt x="81579" y="25900"/>
                    <a:pt x="80539" y="26151"/>
                    <a:pt x="79539" y="26568"/>
                  </a:cubicBezTo>
                  <a:cubicBezTo>
                    <a:pt x="80971" y="24576"/>
                    <a:pt x="82451" y="22611"/>
                    <a:pt x="84048" y="20722"/>
                  </a:cubicBezTo>
                  <a:cubicBezTo>
                    <a:pt x="85533" y="18962"/>
                    <a:pt x="83504" y="17185"/>
                    <a:pt x="81419" y="17185"/>
                  </a:cubicBezTo>
                  <a:cubicBezTo>
                    <a:pt x="80743" y="17185"/>
                    <a:pt x="80063" y="17374"/>
                    <a:pt x="79495" y="17806"/>
                  </a:cubicBezTo>
                  <a:cubicBezTo>
                    <a:pt x="78102" y="18870"/>
                    <a:pt x="76818" y="19990"/>
                    <a:pt x="75602" y="21150"/>
                  </a:cubicBezTo>
                  <a:cubicBezTo>
                    <a:pt x="75057" y="20338"/>
                    <a:pt x="74061" y="19946"/>
                    <a:pt x="72948" y="19946"/>
                  </a:cubicBezTo>
                  <a:cubicBezTo>
                    <a:pt x="72732" y="19946"/>
                    <a:pt x="72512" y="19961"/>
                    <a:pt x="72292" y="19990"/>
                  </a:cubicBezTo>
                  <a:cubicBezTo>
                    <a:pt x="72213" y="20002"/>
                    <a:pt x="72132" y="20018"/>
                    <a:pt x="72052" y="20030"/>
                  </a:cubicBezTo>
                  <a:cubicBezTo>
                    <a:pt x="72252" y="19346"/>
                    <a:pt x="72364" y="18654"/>
                    <a:pt x="72348" y="17957"/>
                  </a:cubicBezTo>
                  <a:cubicBezTo>
                    <a:pt x="72292" y="15797"/>
                    <a:pt x="70576" y="14421"/>
                    <a:pt x="68416" y="13852"/>
                  </a:cubicBezTo>
                  <a:cubicBezTo>
                    <a:pt x="68023" y="13400"/>
                    <a:pt x="67447" y="13080"/>
                    <a:pt x="66735" y="13008"/>
                  </a:cubicBezTo>
                  <a:cubicBezTo>
                    <a:pt x="67147" y="11043"/>
                    <a:pt x="66675" y="9079"/>
                    <a:pt x="64738" y="7267"/>
                  </a:cubicBezTo>
                  <a:cubicBezTo>
                    <a:pt x="63678" y="6270"/>
                    <a:pt x="62385" y="5742"/>
                    <a:pt x="60974" y="5553"/>
                  </a:cubicBezTo>
                  <a:cubicBezTo>
                    <a:pt x="60561" y="3749"/>
                    <a:pt x="59312" y="2177"/>
                    <a:pt x="56773" y="1169"/>
                  </a:cubicBezTo>
                  <a:cubicBezTo>
                    <a:pt x="54708" y="353"/>
                    <a:pt x="52479" y="0"/>
                    <a:pt x="50186" y="0"/>
                  </a:cubicBezTo>
                  <a:close/>
                </a:path>
              </a:pathLst>
            </a:custGeom>
            <a:solidFill>
              <a:srgbClr val="FFFFFF">
                <a:alpha val="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
            <p:cNvSpPr/>
            <p:nvPr/>
          </p:nvSpPr>
          <p:spPr>
            <a:xfrm>
              <a:off x="2748611" y="1192720"/>
              <a:ext cx="3311049" cy="2747418"/>
            </a:xfrm>
            <a:custGeom>
              <a:rect b="b" l="l" r="r" t="t"/>
              <a:pathLst>
                <a:path extrusionOk="0" h="91933" w="110793">
                  <a:moveTo>
                    <a:pt x="50743" y="6275"/>
                  </a:moveTo>
                  <a:cubicBezTo>
                    <a:pt x="53200" y="6275"/>
                    <a:pt x="56857" y="7419"/>
                    <a:pt x="59430" y="8276"/>
                  </a:cubicBezTo>
                  <a:cubicBezTo>
                    <a:pt x="59393" y="8455"/>
                    <a:pt x="59374" y="8636"/>
                    <a:pt x="59374" y="8815"/>
                  </a:cubicBezTo>
                  <a:cubicBezTo>
                    <a:pt x="57073" y="8172"/>
                    <a:pt x="54732" y="7731"/>
                    <a:pt x="52420" y="7679"/>
                  </a:cubicBezTo>
                  <a:cubicBezTo>
                    <a:pt x="52191" y="7535"/>
                    <a:pt x="51975" y="7387"/>
                    <a:pt x="51744" y="7243"/>
                  </a:cubicBezTo>
                  <a:cubicBezTo>
                    <a:pt x="51131" y="6867"/>
                    <a:pt x="50503" y="6708"/>
                    <a:pt x="49899" y="6708"/>
                  </a:cubicBezTo>
                  <a:cubicBezTo>
                    <a:pt x="49727" y="6708"/>
                    <a:pt x="49555" y="6719"/>
                    <a:pt x="49387" y="6743"/>
                  </a:cubicBezTo>
                  <a:cubicBezTo>
                    <a:pt x="49259" y="6667"/>
                    <a:pt x="49139" y="6623"/>
                    <a:pt x="49022" y="6623"/>
                  </a:cubicBezTo>
                  <a:cubicBezTo>
                    <a:pt x="48943" y="6623"/>
                    <a:pt x="48867" y="6647"/>
                    <a:pt x="48795" y="6691"/>
                  </a:cubicBezTo>
                  <a:cubicBezTo>
                    <a:pt x="49263" y="6395"/>
                    <a:pt x="49940" y="6275"/>
                    <a:pt x="50743" y="6275"/>
                  </a:cubicBezTo>
                  <a:close/>
                  <a:moveTo>
                    <a:pt x="80740" y="16318"/>
                  </a:moveTo>
                  <a:lnTo>
                    <a:pt x="80740" y="16318"/>
                  </a:lnTo>
                  <a:cubicBezTo>
                    <a:pt x="84017" y="17727"/>
                    <a:pt x="87121" y="19182"/>
                    <a:pt x="90214" y="20887"/>
                  </a:cubicBezTo>
                  <a:cubicBezTo>
                    <a:pt x="92648" y="22231"/>
                    <a:pt x="95072" y="23584"/>
                    <a:pt x="97381" y="25064"/>
                  </a:cubicBezTo>
                  <a:cubicBezTo>
                    <a:pt x="95116" y="23708"/>
                    <a:pt x="92687" y="22528"/>
                    <a:pt x="90386" y="21443"/>
                  </a:cubicBezTo>
                  <a:cubicBezTo>
                    <a:pt x="87382" y="20027"/>
                    <a:pt x="84293" y="18730"/>
                    <a:pt x="81188" y="17466"/>
                  </a:cubicBezTo>
                  <a:cubicBezTo>
                    <a:pt x="81068" y="17066"/>
                    <a:pt x="80916" y="16686"/>
                    <a:pt x="80740" y="16318"/>
                  </a:cubicBezTo>
                  <a:close/>
                  <a:moveTo>
                    <a:pt x="83589" y="25417"/>
                  </a:moveTo>
                  <a:lnTo>
                    <a:pt x="83589" y="25417"/>
                  </a:lnTo>
                  <a:cubicBezTo>
                    <a:pt x="86362" y="26565"/>
                    <a:pt x="89878" y="27965"/>
                    <a:pt x="92883" y="29734"/>
                  </a:cubicBezTo>
                  <a:cubicBezTo>
                    <a:pt x="91459" y="29509"/>
                    <a:pt x="90022" y="29221"/>
                    <a:pt x="88591" y="28874"/>
                  </a:cubicBezTo>
                  <a:cubicBezTo>
                    <a:pt x="88399" y="28802"/>
                    <a:pt x="88202" y="28726"/>
                    <a:pt x="88006" y="28650"/>
                  </a:cubicBezTo>
                  <a:cubicBezTo>
                    <a:pt x="86554" y="27553"/>
                    <a:pt x="85081" y="26477"/>
                    <a:pt x="83589" y="25417"/>
                  </a:cubicBezTo>
                  <a:close/>
                  <a:moveTo>
                    <a:pt x="20022" y="28573"/>
                  </a:moveTo>
                  <a:cubicBezTo>
                    <a:pt x="21687" y="28573"/>
                    <a:pt x="23488" y="29394"/>
                    <a:pt x="25108" y="30374"/>
                  </a:cubicBezTo>
                  <a:cubicBezTo>
                    <a:pt x="25688" y="31262"/>
                    <a:pt x="26332" y="32135"/>
                    <a:pt x="27017" y="32979"/>
                  </a:cubicBezTo>
                  <a:cubicBezTo>
                    <a:pt x="26949" y="32942"/>
                    <a:pt x="26873" y="32899"/>
                    <a:pt x="26801" y="32859"/>
                  </a:cubicBezTo>
                  <a:cubicBezTo>
                    <a:pt x="24384" y="31514"/>
                    <a:pt x="21199" y="30130"/>
                    <a:pt x="17918" y="29322"/>
                  </a:cubicBezTo>
                  <a:cubicBezTo>
                    <a:pt x="18086" y="29073"/>
                    <a:pt x="18338" y="28885"/>
                    <a:pt x="18683" y="28774"/>
                  </a:cubicBezTo>
                  <a:cubicBezTo>
                    <a:pt x="19115" y="28634"/>
                    <a:pt x="19562" y="28573"/>
                    <a:pt x="20022" y="28573"/>
                  </a:cubicBezTo>
                  <a:close/>
                  <a:moveTo>
                    <a:pt x="20775" y="36552"/>
                  </a:moveTo>
                  <a:cubicBezTo>
                    <a:pt x="21299" y="36800"/>
                    <a:pt x="21799" y="37048"/>
                    <a:pt x="22263" y="37288"/>
                  </a:cubicBezTo>
                  <a:cubicBezTo>
                    <a:pt x="22183" y="37572"/>
                    <a:pt x="22119" y="37856"/>
                    <a:pt x="22063" y="38140"/>
                  </a:cubicBezTo>
                  <a:cubicBezTo>
                    <a:pt x="21603" y="37604"/>
                    <a:pt x="21175" y="37076"/>
                    <a:pt x="20775" y="36552"/>
                  </a:cubicBezTo>
                  <a:close/>
                  <a:moveTo>
                    <a:pt x="29277" y="41930"/>
                  </a:moveTo>
                  <a:lnTo>
                    <a:pt x="29277" y="41930"/>
                  </a:lnTo>
                  <a:cubicBezTo>
                    <a:pt x="30378" y="42705"/>
                    <a:pt x="31414" y="43542"/>
                    <a:pt x="32386" y="44430"/>
                  </a:cubicBezTo>
                  <a:cubicBezTo>
                    <a:pt x="31710" y="44526"/>
                    <a:pt x="31070" y="44766"/>
                    <a:pt x="30526" y="45106"/>
                  </a:cubicBezTo>
                  <a:cubicBezTo>
                    <a:pt x="29946" y="44066"/>
                    <a:pt x="29505" y="43001"/>
                    <a:pt x="29277" y="41930"/>
                  </a:cubicBezTo>
                  <a:close/>
                  <a:moveTo>
                    <a:pt x="11292" y="34587"/>
                  </a:moveTo>
                  <a:cubicBezTo>
                    <a:pt x="12905" y="38401"/>
                    <a:pt x="16042" y="42149"/>
                    <a:pt x="18174" y="44350"/>
                  </a:cubicBezTo>
                  <a:cubicBezTo>
                    <a:pt x="18270" y="44450"/>
                    <a:pt x="18374" y="44554"/>
                    <a:pt x="18474" y="44658"/>
                  </a:cubicBezTo>
                  <a:cubicBezTo>
                    <a:pt x="17710" y="44942"/>
                    <a:pt x="17078" y="45466"/>
                    <a:pt x="16733" y="46166"/>
                  </a:cubicBezTo>
                  <a:cubicBezTo>
                    <a:pt x="16077" y="45618"/>
                    <a:pt x="15337" y="45387"/>
                    <a:pt x="14621" y="45387"/>
                  </a:cubicBezTo>
                  <a:cubicBezTo>
                    <a:pt x="12788" y="45387"/>
                    <a:pt x="11112" y="46911"/>
                    <a:pt x="11361" y="48635"/>
                  </a:cubicBezTo>
                  <a:cubicBezTo>
                    <a:pt x="9872" y="45282"/>
                    <a:pt x="9040" y="41753"/>
                    <a:pt x="9195" y="38072"/>
                  </a:cubicBezTo>
                  <a:cubicBezTo>
                    <a:pt x="9280" y="36111"/>
                    <a:pt x="10088" y="35051"/>
                    <a:pt x="11292" y="34587"/>
                  </a:cubicBezTo>
                  <a:close/>
                  <a:moveTo>
                    <a:pt x="71694" y="42469"/>
                  </a:moveTo>
                  <a:lnTo>
                    <a:pt x="71694" y="42469"/>
                  </a:lnTo>
                  <a:cubicBezTo>
                    <a:pt x="72497" y="42633"/>
                    <a:pt x="73310" y="42781"/>
                    <a:pt x="74122" y="42918"/>
                  </a:cubicBezTo>
                  <a:cubicBezTo>
                    <a:pt x="77167" y="44783"/>
                    <a:pt x="80104" y="46766"/>
                    <a:pt x="82957" y="48859"/>
                  </a:cubicBezTo>
                  <a:cubicBezTo>
                    <a:pt x="82728" y="48831"/>
                    <a:pt x="82497" y="48807"/>
                    <a:pt x="82272" y="48775"/>
                  </a:cubicBezTo>
                  <a:cubicBezTo>
                    <a:pt x="81516" y="48679"/>
                    <a:pt x="80760" y="48555"/>
                    <a:pt x="80008" y="48427"/>
                  </a:cubicBezTo>
                  <a:cubicBezTo>
                    <a:pt x="78911" y="47831"/>
                    <a:pt x="77823" y="47223"/>
                    <a:pt x="76739" y="46611"/>
                  </a:cubicBezTo>
                  <a:cubicBezTo>
                    <a:pt x="75075" y="45219"/>
                    <a:pt x="73394" y="43834"/>
                    <a:pt x="71694" y="42469"/>
                  </a:cubicBezTo>
                  <a:close/>
                  <a:moveTo>
                    <a:pt x="98873" y="50120"/>
                  </a:moveTo>
                  <a:cubicBezTo>
                    <a:pt x="99269" y="51124"/>
                    <a:pt x="99529" y="52140"/>
                    <a:pt x="99617" y="53156"/>
                  </a:cubicBezTo>
                  <a:cubicBezTo>
                    <a:pt x="99053" y="52153"/>
                    <a:pt x="98397" y="51164"/>
                    <a:pt x="97673" y="50192"/>
                  </a:cubicBezTo>
                  <a:lnTo>
                    <a:pt x="97673" y="50192"/>
                  </a:lnTo>
                  <a:cubicBezTo>
                    <a:pt x="97780" y="50199"/>
                    <a:pt x="97889" y="50203"/>
                    <a:pt x="97996" y="50203"/>
                  </a:cubicBezTo>
                  <a:cubicBezTo>
                    <a:pt x="98297" y="50203"/>
                    <a:pt x="98589" y="50175"/>
                    <a:pt x="98873" y="50120"/>
                  </a:cubicBezTo>
                  <a:close/>
                  <a:moveTo>
                    <a:pt x="40269" y="55789"/>
                  </a:moveTo>
                  <a:cubicBezTo>
                    <a:pt x="41144" y="56349"/>
                    <a:pt x="42025" y="56906"/>
                    <a:pt x="42906" y="57466"/>
                  </a:cubicBezTo>
                  <a:cubicBezTo>
                    <a:pt x="43946" y="58962"/>
                    <a:pt x="44994" y="60439"/>
                    <a:pt x="46074" y="61859"/>
                  </a:cubicBezTo>
                  <a:cubicBezTo>
                    <a:pt x="44001" y="59867"/>
                    <a:pt x="41981" y="57830"/>
                    <a:pt x="39957" y="55797"/>
                  </a:cubicBezTo>
                  <a:cubicBezTo>
                    <a:pt x="40060" y="55797"/>
                    <a:pt x="40164" y="55793"/>
                    <a:pt x="40269" y="55789"/>
                  </a:cubicBezTo>
                  <a:close/>
                  <a:moveTo>
                    <a:pt x="57753" y="48007"/>
                  </a:moveTo>
                  <a:lnTo>
                    <a:pt x="57753" y="48007"/>
                  </a:lnTo>
                  <a:cubicBezTo>
                    <a:pt x="59162" y="48567"/>
                    <a:pt x="60602" y="49111"/>
                    <a:pt x="62054" y="49640"/>
                  </a:cubicBezTo>
                  <a:cubicBezTo>
                    <a:pt x="66556" y="52604"/>
                    <a:pt x="71165" y="55429"/>
                    <a:pt x="75699" y="58046"/>
                  </a:cubicBezTo>
                  <a:cubicBezTo>
                    <a:pt x="76783" y="58670"/>
                    <a:pt x="78611" y="59623"/>
                    <a:pt x="80784" y="60587"/>
                  </a:cubicBezTo>
                  <a:cubicBezTo>
                    <a:pt x="82449" y="62083"/>
                    <a:pt x="84265" y="63804"/>
                    <a:pt x="85125" y="65744"/>
                  </a:cubicBezTo>
                  <a:cubicBezTo>
                    <a:pt x="83757" y="65556"/>
                    <a:pt x="82416" y="65168"/>
                    <a:pt x="81100" y="64672"/>
                  </a:cubicBezTo>
                  <a:cubicBezTo>
                    <a:pt x="74370" y="60947"/>
                    <a:pt x="68156" y="56474"/>
                    <a:pt x="61879" y="52076"/>
                  </a:cubicBezTo>
                  <a:cubicBezTo>
                    <a:pt x="60594" y="50676"/>
                    <a:pt x="59206" y="49324"/>
                    <a:pt x="57753" y="48007"/>
                  </a:cubicBezTo>
                  <a:close/>
                  <a:moveTo>
                    <a:pt x="58690" y="67497"/>
                  </a:moveTo>
                  <a:cubicBezTo>
                    <a:pt x="62311" y="69802"/>
                    <a:pt x="65919" y="72114"/>
                    <a:pt x="69505" y="74455"/>
                  </a:cubicBezTo>
                  <a:cubicBezTo>
                    <a:pt x="69521" y="74479"/>
                    <a:pt x="69533" y="74503"/>
                    <a:pt x="69548" y="74527"/>
                  </a:cubicBezTo>
                  <a:cubicBezTo>
                    <a:pt x="68076" y="73630"/>
                    <a:pt x="66648" y="72775"/>
                    <a:pt x="65284" y="72010"/>
                  </a:cubicBezTo>
                  <a:cubicBezTo>
                    <a:pt x="63587" y="71062"/>
                    <a:pt x="61827" y="70193"/>
                    <a:pt x="60038" y="69353"/>
                  </a:cubicBezTo>
                  <a:cubicBezTo>
                    <a:pt x="59594" y="68721"/>
                    <a:pt x="59142" y="68101"/>
                    <a:pt x="58690" y="67497"/>
                  </a:cubicBezTo>
                  <a:close/>
                  <a:moveTo>
                    <a:pt x="30729" y="77800"/>
                  </a:moveTo>
                  <a:cubicBezTo>
                    <a:pt x="34134" y="80208"/>
                    <a:pt x="37656" y="82513"/>
                    <a:pt x="41240" y="84742"/>
                  </a:cubicBezTo>
                  <a:cubicBezTo>
                    <a:pt x="37235" y="83349"/>
                    <a:pt x="33743" y="80681"/>
                    <a:pt x="30729" y="77800"/>
                  </a:cubicBezTo>
                  <a:close/>
                  <a:moveTo>
                    <a:pt x="50300" y="1"/>
                  </a:moveTo>
                  <a:cubicBezTo>
                    <a:pt x="47687" y="1"/>
                    <a:pt x="45246" y="557"/>
                    <a:pt x="43441" y="2138"/>
                  </a:cubicBezTo>
                  <a:cubicBezTo>
                    <a:pt x="40832" y="4418"/>
                    <a:pt x="41004" y="6967"/>
                    <a:pt x="42425" y="9319"/>
                  </a:cubicBezTo>
                  <a:cubicBezTo>
                    <a:pt x="39384" y="7820"/>
                    <a:pt x="36391" y="6263"/>
                    <a:pt x="33506" y="4590"/>
                  </a:cubicBezTo>
                  <a:cubicBezTo>
                    <a:pt x="32866" y="4218"/>
                    <a:pt x="32222" y="4058"/>
                    <a:pt x="31614" y="4058"/>
                  </a:cubicBezTo>
                  <a:cubicBezTo>
                    <a:pt x="28862" y="4058"/>
                    <a:pt x="26849" y="7367"/>
                    <a:pt x="29065" y="9364"/>
                  </a:cubicBezTo>
                  <a:cubicBezTo>
                    <a:pt x="30686" y="10824"/>
                    <a:pt x="32394" y="12172"/>
                    <a:pt x="34162" y="13445"/>
                  </a:cubicBezTo>
                  <a:cubicBezTo>
                    <a:pt x="32682" y="14130"/>
                    <a:pt x="32122" y="15482"/>
                    <a:pt x="32394" y="16918"/>
                  </a:cubicBezTo>
                  <a:cubicBezTo>
                    <a:pt x="32410" y="17002"/>
                    <a:pt x="32439" y="17082"/>
                    <a:pt x="32454" y="17166"/>
                  </a:cubicBezTo>
                  <a:cubicBezTo>
                    <a:pt x="31482" y="16970"/>
                    <a:pt x="30498" y="16854"/>
                    <a:pt x="29510" y="16854"/>
                  </a:cubicBezTo>
                  <a:cubicBezTo>
                    <a:pt x="29438" y="16854"/>
                    <a:pt x="29366" y="16854"/>
                    <a:pt x="29294" y="16858"/>
                  </a:cubicBezTo>
                  <a:cubicBezTo>
                    <a:pt x="25996" y="16914"/>
                    <a:pt x="23900" y="18715"/>
                    <a:pt x="23032" y="20975"/>
                  </a:cubicBezTo>
                  <a:cubicBezTo>
                    <a:pt x="22347" y="21391"/>
                    <a:pt x="21855" y="21995"/>
                    <a:pt x="21747" y="22736"/>
                  </a:cubicBezTo>
                  <a:cubicBezTo>
                    <a:pt x="21095" y="22643"/>
                    <a:pt x="20443" y="22595"/>
                    <a:pt x="19795" y="22591"/>
                  </a:cubicBezTo>
                  <a:cubicBezTo>
                    <a:pt x="17458" y="22591"/>
                    <a:pt x="15154" y="23244"/>
                    <a:pt x="12988" y="24833"/>
                  </a:cubicBezTo>
                  <a:cubicBezTo>
                    <a:pt x="11472" y="25945"/>
                    <a:pt x="10668" y="27297"/>
                    <a:pt x="10380" y="28781"/>
                  </a:cubicBezTo>
                  <a:cubicBezTo>
                    <a:pt x="7627" y="29210"/>
                    <a:pt x="5226" y="30518"/>
                    <a:pt x="3690" y="33182"/>
                  </a:cubicBezTo>
                  <a:cubicBezTo>
                    <a:pt x="0" y="39588"/>
                    <a:pt x="2541" y="47491"/>
                    <a:pt x="6759" y="54305"/>
                  </a:cubicBezTo>
                  <a:cubicBezTo>
                    <a:pt x="5222" y="54873"/>
                    <a:pt x="4118" y="56369"/>
                    <a:pt x="4711" y="57758"/>
                  </a:cubicBezTo>
                  <a:cubicBezTo>
                    <a:pt x="7111" y="63375"/>
                    <a:pt x="13573" y="67237"/>
                    <a:pt x="19562" y="70585"/>
                  </a:cubicBezTo>
                  <a:cubicBezTo>
                    <a:pt x="20967" y="72446"/>
                    <a:pt x="22456" y="74247"/>
                    <a:pt x="23952" y="75963"/>
                  </a:cubicBezTo>
                  <a:cubicBezTo>
                    <a:pt x="28561" y="81249"/>
                    <a:pt x="34843" y="87395"/>
                    <a:pt x="42877" y="88943"/>
                  </a:cubicBezTo>
                  <a:cubicBezTo>
                    <a:pt x="43045" y="88975"/>
                    <a:pt x="43221" y="88991"/>
                    <a:pt x="43397" y="88991"/>
                  </a:cubicBezTo>
                  <a:cubicBezTo>
                    <a:pt x="44354" y="88991"/>
                    <a:pt x="45322" y="88518"/>
                    <a:pt x="45538" y="87687"/>
                  </a:cubicBezTo>
                  <a:cubicBezTo>
                    <a:pt x="45562" y="87595"/>
                    <a:pt x="45570" y="87499"/>
                    <a:pt x="45589" y="87406"/>
                  </a:cubicBezTo>
                  <a:cubicBezTo>
                    <a:pt x="47862" y="88775"/>
                    <a:pt x="50143" y="90127"/>
                    <a:pt x="52428" y="91464"/>
                  </a:cubicBezTo>
                  <a:cubicBezTo>
                    <a:pt x="52980" y="91792"/>
                    <a:pt x="53556" y="91932"/>
                    <a:pt x="54117" y="91932"/>
                  </a:cubicBezTo>
                  <a:cubicBezTo>
                    <a:pt x="55657" y="91932"/>
                    <a:pt x="57065" y="90856"/>
                    <a:pt x="57513" y="89611"/>
                  </a:cubicBezTo>
                  <a:cubicBezTo>
                    <a:pt x="58854" y="89940"/>
                    <a:pt x="60242" y="90147"/>
                    <a:pt x="61679" y="90204"/>
                  </a:cubicBezTo>
                  <a:cubicBezTo>
                    <a:pt x="61718" y="90204"/>
                    <a:pt x="61759" y="90208"/>
                    <a:pt x="61799" y="90208"/>
                  </a:cubicBezTo>
                  <a:cubicBezTo>
                    <a:pt x="62939" y="90208"/>
                    <a:pt x="64307" y="89587"/>
                    <a:pt x="64795" y="88723"/>
                  </a:cubicBezTo>
                  <a:cubicBezTo>
                    <a:pt x="64959" y="88435"/>
                    <a:pt x="65099" y="88143"/>
                    <a:pt x="65232" y="87846"/>
                  </a:cubicBezTo>
                  <a:cubicBezTo>
                    <a:pt x="69225" y="89599"/>
                    <a:pt x="73402" y="91015"/>
                    <a:pt x="77895" y="91800"/>
                  </a:cubicBezTo>
                  <a:cubicBezTo>
                    <a:pt x="78135" y="91844"/>
                    <a:pt x="78375" y="91864"/>
                    <a:pt x="78615" y="91864"/>
                  </a:cubicBezTo>
                  <a:cubicBezTo>
                    <a:pt x="80928" y="91864"/>
                    <a:pt x="83093" y="90007"/>
                    <a:pt x="82233" y="88115"/>
                  </a:cubicBezTo>
                  <a:lnTo>
                    <a:pt x="82233" y="88115"/>
                  </a:lnTo>
                  <a:cubicBezTo>
                    <a:pt x="86297" y="89748"/>
                    <a:pt x="90527" y="90887"/>
                    <a:pt x="94912" y="91048"/>
                  </a:cubicBezTo>
                  <a:cubicBezTo>
                    <a:pt x="94960" y="91048"/>
                    <a:pt x="95008" y="91052"/>
                    <a:pt x="95056" y="91052"/>
                  </a:cubicBezTo>
                  <a:cubicBezTo>
                    <a:pt x="97985" y="91052"/>
                    <a:pt x="99697" y="87678"/>
                    <a:pt x="97425" y="86014"/>
                  </a:cubicBezTo>
                  <a:cubicBezTo>
                    <a:pt x="95289" y="84450"/>
                    <a:pt x="93123" y="82909"/>
                    <a:pt x="90947" y="81381"/>
                  </a:cubicBezTo>
                  <a:cubicBezTo>
                    <a:pt x="93392" y="81273"/>
                    <a:pt x="95080" y="78456"/>
                    <a:pt x="93684" y="76716"/>
                  </a:cubicBezTo>
                  <a:lnTo>
                    <a:pt x="93684" y="76716"/>
                  </a:lnTo>
                  <a:cubicBezTo>
                    <a:pt x="94824" y="77059"/>
                    <a:pt x="95980" y="77379"/>
                    <a:pt x="97165" y="77667"/>
                  </a:cubicBezTo>
                  <a:cubicBezTo>
                    <a:pt x="97444" y="77732"/>
                    <a:pt x="97732" y="77763"/>
                    <a:pt x="98020" y="77763"/>
                  </a:cubicBezTo>
                  <a:cubicBezTo>
                    <a:pt x="100249" y="77763"/>
                    <a:pt x="102582" y="75896"/>
                    <a:pt x="101626" y="73966"/>
                  </a:cubicBezTo>
                  <a:cubicBezTo>
                    <a:pt x="99845" y="70374"/>
                    <a:pt x="97464" y="67148"/>
                    <a:pt x="94720" y="64151"/>
                  </a:cubicBezTo>
                  <a:lnTo>
                    <a:pt x="94720" y="64151"/>
                  </a:lnTo>
                  <a:cubicBezTo>
                    <a:pt x="95841" y="64312"/>
                    <a:pt x="96973" y="64432"/>
                    <a:pt x="98129" y="64476"/>
                  </a:cubicBezTo>
                  <a:lnTo>
                    <a:pt x="98277" y="64476"/>
                  </a:lnTo>
                  <a:cubicBezTo>
                    <a:pt x="100277" y="64476"/>
                    <a:pt x="101694" y="62995"/>
                    <a:pt x="101794" y="61435"/>
                  </a:cubicBezTo>
                  <a:cubicBezTo>
                    <a:pt x="101798" y="61407"/>
                    <a:pt x="101794" y="61383"/>
                    <a:pt x="101798" y="61359"/>
                  </a:cubicBezTo>
                  <a:cubicBezTo>
                    <a:pt x="103911" y="60707"/>
                    <a:pt x="105659" y="59434"/>
                    <a:pt x="106548" y="57285"/>
                  </a:cubicBezTo>
                  <a:cubicBezTo>
                    <a:pt x="109000" y="51364"/>
                    <a:pt x="104955" y="45071"/>
                    <a:pt x="100469" y="40009"/>
                  </a:cubicBezTo>
                  <a:cubicBezTo>
                    <a:pt x="99994" y="39173"/>
                    <a:pt x="99422" y="38373"/>
                    <a:pt x="98761" y="37612"/>
                  </a:cubicBezTo>
                  <a:lnTo>
                    <a:pt x="98761" y="37612"/>
                  </a:lnTo>
                  <a:cubicBezTo>
                    <a:pt x="99954" y="37744"/>
                    <a:pt x="101174" y="37828"/>
                    <a:pt x="102419" y="37856"/>
                  </a:cubicBezTo>
                  <a:cubicBezTo>
                    <a:pt x="102450" y="37856"/>
                    <a:pt x="102478" y="37860"/>
                    <a:pt x="102510" y="37860"/>
                  </a:cubicBezTo>
                  <a:cubicBezTo>
                    <a:pt x="104327" y="37860"/>
                    <a:pt x="105863" y="36608"/>
                    <a:pt x="106119" y="35175"/>
                  </a:cubicBezTo>
                  <a:cubicBezTo>
                    <a:pt x="108752" y="33999"/>
                    <a:pt x="110792" y="31699"/>
                    <a:pt x="110400" y="29210"/>
                  </a:cubicBezTo>
                  <a:cubicBezTo>
                    <a:pt x="109824" y="25540"/>
                    <a:pt x="106020" y="22864"/>
                    <a:pt x="102755" y="20667"/>
                  </a:cubicBezTo>
                  <a:cubicBezTo>
                    <a:pt x="97269" y="16970"/>
                    <a:pt x="91327" y="13781"/>
                    <a:pt x="85081" y="11068"/>
                  </a:cubicBezTo>
                  <a:cubicBezTo>
                    <a:pt x="77523" y="7783"/>
                    <a:pt x="69817" y="4678"/>
                    <a:pt x="61794" y="2246"/>
                  </a:cubicBezTo>
                  <a:cubicBezTo>
                    <a:pt x="58666" y="1293"/>
                    <a:pt x="54280" y="1"/>
                    <a:pt x="50300" y="1"/>
                  </a:cubicBezTo>
                  <a:close/>
                </a:path>
              </a:pathLst>
            </a:custGeom>
            <a:solidFill>
              <a:srgbClr val="FFFFFF">
                <a:alpha val="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 name="Google Shape;29;p3"/>
          <p:cNvGrpSpPr/>
          <p:nvPr/>
        </p:nvGrpSpPr>
        <p:grpSpPr>
          <a:xfrm>
            <a:off x="307855" y="496497"/>
            <a:ext cx="8584690" cy="4460827"/>
            <a:chOff x="307855" y="496497"/>
            <a:chExt cx="8584690" cy="4460827"/>
          </a:xfrm>
        </p:grpSpPr>
        <p:sp>
          <p:nvSpPr>
            <p:cNvPr id="30" name="Google Shape;30;p3"/>
            <p:cNvSpPr/>
            <p:nvPr/>
          </p:nvSpPr>
          <p:spPr>
            <a:xfrm>
              <a:off x="2037446" y="4413496"/>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3"/>
            <p:cNvSpPr/>
            <p:nvPr/>
          </p:nvSpPr>
          <p:spPr>
            <a:xfrm>
              <a:off x="4636440" y="67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3"/>
            <p:cNvSpPr/>
            <p:nvPr/>
          </p:nvSpPr>
          <p:spPr>
            <a:xfrm>
              <a:off x="307855" y="479630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3"/>
            <p:cNvSpPr/>
            <p:nvPr/>
          </p:nvSpPr>
          <p:spPr>
            <a:xfrm>
              <a:off x="7860191" y="4677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3"/>
            <p:cNvSpPr/>
            <p:nvPr/>
          </p:nvSpPr>
          <p:spPr>
            <a:xfrm>
              <a:off x="646175" y="496497"/>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OBJECT_2">
    <p:bg>
      <p:bgPr>
        <a:blipFill>
          <a:blip r:embed="rId2">
            <a:alphaModFix/>
          </a:blip>
          <a:stretch>
            <a:fillRect/>
          </a:stretch>
        </a:blipFill>
      </p:bgPr>
    </p:bg>
    <p:spTree>
      <p:nvGrpSpPr>
        <p:cNvPr id="242" name="Shape 242"/>
        <p:cNvGrpSpPr/>
        <p:nvPr/>
      </p:nvGrpSpPr>
      <p:grpSpPr>
        <a:xfrm>
          <a:off x="0" y="0"/>
          <a:ext cx="0" cy="0"/>
          <a:chOff x="0" y="0"/>
          <a:chExt cx="0" cy="0"/>
        </a:xfrm>
      </p:grpSpPr>
      <p:sp>
        <p:nvSpPr>
          <p:cNvPr id="243" name="Google Shape;243;p21"/>
          <p:cNvSpPr txBox="1"/>
          <p:nvPr>
            <p:ph type="title"/>
          </p:nvPr>
        </p:nvSpPr>
        <p:spPr>
          <a:xfrm flipH="1">
            <a:off x="2714350" y="1207375"/>
            <a:ext cx="3715200" cy="10188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chemeClr val="accent1"/>
              </a:buClr>
              <a:buSzPts val="6000"/>
              <a:buNone/>
              <a:defRPr i="0" sz="6000">
                <a:solidFill>
                  <a:schemeClr val="accent1"/>
                </a:solidFill>
              </a:defRPr>
            </a:lvl1pPr>
            <a:lvl2pPr lvl="1" algn="r">
              <a:lnSpc>
                <a:spcPct val="100000"/>
              </a:lnSpc>
              <a:spcBef>
                <a:spcPts val="0"/>
              </a:spcBef>
              <a:spcAft>
                <a:spcPts val="0"/>
              </a:spcAft>
              <a:buSzPts val="3300"/>
              <a:buNone/>
              <a:defRPr sz="3300"/>
            </a:lvl2pPr>
            <a:lvl3pPr lvl="2" algn="r">
              <a:lnSpc>
                <a:spcPct val="100000"/>
              </a:lnSpc>
              <a:spcBef>
                <a:spcPts val="0"/>
              </a:spcBef>
              <a:spcAft>
                <a:spcPts val="0"/>
              </a:spcAft>
              <a:buSzPts val="3300"/>
              <a:buNone/>
              <a:defRPr sz="3300"/>
            </a:lvl3pPr>
            <a:lvl4pPr lvl="3" algn="r">
              <a:lnSpc>
                <a:spcPct val="100000"/>
              </a:lnSpc>
              <a:spcBef>
                <a:spcPts val="0"/>
              </a:spcBef>
              <a:spcAft>
                <a:spcPts val="0"/>
              </a:spcAft>
              <a:buSzPts val="3300"/>
              <a:buNone/>
              <a:defRPr sz="3300"/>
            </a:lvl4pPr>
            <a:lvl5pPr lvl="4" algn="r">
              <a:lnSpc>
                <a:spcPct val="100000"/>
              </a:lnSpc>
              <a:spcBef>
                <a:spcPts val="0"/>
              </a:spcBef>
              <a:spcAft>
                <a:spcPts val="0"/>
              </a:spcAft>
              <a:buSzPts val="3300"/>
              <a:buNone/>
              <a:defRPr sz="3300"/>
            </a:lvl5pPr>
            <a:lvl6pPr lvl="5" algn="r">
              <a:lnSpc>
                <a:spcPct val="100000"/>
              </a:lnSpc>
              <a:spcBef>
                <a:spcPts val="0"/>
              </a:spcBef>
              <a:spcAft>
                <a:spcPts val="0"/>
              </a:spcAft>
              <a:buSzPts val="3300"/>
              <a:buNone/>
              <a:defRPr sz="3300"/>
            </a:lvl6pPr>
            <a:lvl7pPr lvl="6" algn="r">
              <a:lnSpc>
                <a:spcPct val="100000"/>
              </a:lnSpc>
              <a:spcBef>
                <a:spcPts val="0"/>
              </a:spcBef>
              <a:spcAft>
                <a:spcPts val="0"/>
              </a:spcAft>
              <a:buSzPts val="3300"/>
              <a:buNone/>
              <a:defRPr sz="3300"/>
            </a:lvl7pPr>
            <a:lvl8pPr lvl="7" algn="r">
              <a:lnSpc>
                <a:spcPct val="100000"/>
              </a:lnSpc>
              <a:spcBef>
                <a:spcPts val="0"/>
              </a:spcBef>
              <a:spcAft>
                <a:spcPts val="0"/>
              </a:spcAft>
              <a:buSzPts val="3300"/>
              <a:buNone/>
              <a:defRPr sz="3300"/>
            </a:lvl8pPr>
            <a:lvl9pPr lvl="8" algn="r">
              <a:lnSpc>
                <a:spcPct val="100000"/>
              </a:lnSpc>
              <a:spcBef>
                <a:spcPts val="0"/>
              </a:spcBef>
              <a:spcAft>
                <a:spcPts val="0"/>
              </a:spcAft>
              <a:buSzPts val="3300"/>
              <a:buNone/>
              <a:defRPr sz="3300"/>
            </a:lvl9pPr>
          </a:lstStyle>
          <a:p/>
        </p:txBody>
      </p:sp>
      <p:sp>
        <p:nvSpPr>
          <p:cNvPr id="244" name="Google Shape;244;p21"/>
          <p:cNvSpPr txBox="1"/>
          <p:nvPr>
            <p:ph idx="1" type="subTitle"/>
          </p:nvPr>
        </p:nvSpPr>
        <p:spPr>
          <a:xfrm flipH="1">
            <a:off x="2597100" y="2363175"/>
            <a:ext cx="3949800" cy="8547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245" name="Google Shape;245;p21"/>
          <p:cNvSpPr txBox="1"/>
          <p:nvPr/>
        </p:nvSpPr>
        <p:spPr>
          <a:xfrm>
            <a:off x="1360050" y="3813975"/>
            <a:ext cx="6423900" cy="534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300"/>
              <a:buFont typeface="Arial"/>
              <a:buNone/>
            </a:pPr>
            <a:r>
              <a:rPr b="0" i="0" lang="es" sz="1300" u="none" cap="none" strike="noStrike">
                <a:solidFill>
                  <a:schemeClr val="lt1"/>
                </a:solidFill>
                <a:latin typeface="Barlow Semi Condensed Light"/>
                <a:ea typeface="Barlow Semi Condensed Light"/>
                <a:cs typeface="Barlow Semi Condensed Light"/>
                <a:sym typeface="Barlow Semi Condensed Light"/>
              </a:rPr>
              <a:t>CREDITS: This presentation template was created by </a:t>
            </a:r>
            <a:r>
              <a:rPr b="1" i="0" lang="es" sz="1300" u="none" cap="none" strike="noStrike">
                <a:solidFill>
                  <a:schemeClr val="lt1"/>
                </a:solidFill>
                <a:latin typeface="Barlow Semi Condensed"/>
                <a:ea typeface="Barlow Semi Condensed"/>
                <a:cs typeface="Barlow Semi Condensed"/>
                <a:sym typeface="Barlow Semi Condensed"/>
              </a:rPr>
              <a:t>Slidesgo</a:t>
            </a:r>
            <a:r>
              <a:rPr b="0" i="0" lang="es" sz="1300" u="none" cap="none" strike="noStrike">
                <a:solidFill>
                  <a:schemeClr val="lt1"/>
                </a:solidFill>
                <a:latin typeface="Barlow Semi Condensed Light"/>
                <a:ea typeface="Barlow Semi Condensed Light"/>
                <a:cs typeface="Barlow Semi Condensed Light"/>
                <a:sym typeface="Barlow Semi Condensed Light"/>
              </a:rPr>
              <a:t>, including icons by </a:t>
            </a:r>
            <a:r>
              <a:rPr b="1" i="0" lang="es" sz="1300" u="none" cap="none" strike="noStrike">
                <a:solidFill>
                  <a:schemeClr val="lt1"/>
                </a:solidFill>
                <a:latin typeface="Barlow Semi Condensed"/>
                <a:ea typeface="Barlow Semi Condensed"/>
                <a:cs typeface="Barlow Semi Condensed"/>
                <a:sym typeface="Barlow Semi Condensed"/>
              </a:rPr>
              <a:t>Flaticon</a:t>
            </a:r>
            <a:r>
              <a:rPr b="0" i="0" lang="es" sz="1300" u="none" cap="none" strike="noStrike">
                <a:solidFill>
                  <a:schemeClr val="lt1"/>
                </a:solidFill>
                <a:latin typeface="Barlow Semi Condensed Light"/>
                <a:ea typeface="Barlow Semi Condensed Light"/>
                <a:cs typeface="Barlow Semi Condensed Light"/>
                <a:sym typeface="Barlow Semi Condensed Light"/>
              </a:rPr>
              <a:t>, and infographics &amp; images by </a:t>
            </a:r>
            <a:r>
              <a:rPr b="1" i="0" lang="es" sz="1300" u="none" cap="none" strike="noStrike">
                <a:solidFill>
                  <a:schemeClr val="lt1"/>
                </a:solidFill>
                <a:latin typeface="Barlow Semi Condensed"/>
                <a:ea typeface="Barlow Semi Condensed"/>
                <a:cs typeface="Barlow Semi Condensed"/>
                <a:sym typeface="Barlow Semi Condensed"/>
              </a:rPr>
              <a:t>Freepik</a:t>
            </a:r>
            <a:endParaRPr b="1" i="0" sz="1300" u="none" cap="none" strike="noStrike">
              <a:solidFill>
                <a:schemeClr val="lt1"/>
              </a:solidFill>
              <a:latin typeface="Barlow Semi Condensed"/>
              <a:ea typeface="Barlow Semi Condensed"/>
              <a:cs typeface="Barlow Semi Condensed"/>
              <a:sym typeface="Barlow Semi Condensed"/>
            </a:endParaRPr>
          </a:p>
        </p:txBody>
      </p:sp>
      <p:grpSp>
        <p:nvGrpSpPr>
          <p:cNvPr id="246" name="Google Shape;246;p21"/>
          <p:cNvGrpSpPr/>
          <p:nvPr/>
        </p:nvGrpSpPr>
        <p:grpSpPr>
          <a:xfrm>
            <a:off x="329730" y="281345"/>
            <a:ext cx="8628146" cy="4661127"/>
            <a:chOff x="329730" y="281345"/>
            <a:chExt cx="8628146" cy="4661127"/>
          </a:xfrm>
        </p:grpSpPr>
        <p:sp>
          <p:nvSpPr>
            <p:cNvPr id="247" name="Google Shape;247;p21"/>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21"/>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1"/>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1"/>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21"/>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21"/>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3" name="Google Shape;253;p21"/>
          <p:cNvSpPr/>
          <p:nvPr/>
        </p:nvSpPr>
        <p:spPr>
          <a:xfrm>
            <a:off x="1520080" y="2491242"/>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1"/>
          <p:cNvSpPr/>
          <p:nvPr/>
        </p:nvSpPr>
        <p:spPr>
          <a:xfrm>
            <a:off x="7405730" y="1293542"/>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21"/>
          <p:cNvSpPr/>
          <p:nvPr/>
        </p:nvSpPr>
        <p:spPr>
          <a:xfrm>
            <a:off x="7075055" y="305686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
  <p:cSld name="CUSTOM_12_3_1">
    <p:bg>
      <p:bgPr>
        <a:solidFill>
          <a:srgbClr val="FFFFFF"/>
        </a:solidFill>
      </p:bgPr>
    </p:bg>
    <p:spTree>
      <p:nvGrpSpPr>
        <p:cNvPr id="256" name="Shape 256"/>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257" name="Shape 257"/>
        <p:cNvGrpSpPr/>
        <p:nvPr/>
      </p:nvGrpSpPr>
      <p:grpSpPr>
        <a:xfrm>
          <a:off x="0" y="0"/>
          <a:ext cx="0" cy="0"/>
          <a:chOff x="0" y="0"/>
          <a:chExt cx="0" cy="0"/>
        </a:xfrm>
      </p:grpSpPr>
      <p:sp>
        <p:nvSpPr>
          <p:cNvPr id="258" name="Google Shape;258;p23"/>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3"/>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 name="Google Shape;262;p23"/>
          <p:cNvGrpSpPr/>
          <p:nvPr/>
        </p:nvGrpSpPr>
        <p:grpSpPr>
          <a:xfrm>
            <a:off x="255200" y="592"/>
            <a:ext cx="2250363" cy="1044300"/>
            <a:chOff x="255200" y="592"/>
            <a:chExt cx="2250363" cy="1044300"/>
          </a:xfrm>
        </p:grpSpPr>
        <p:sp>
          <p:nvSpPr>
            <p:cNvPr id="263" name="Google Shape;263;p23"/>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3"/>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 name="Google Shape;266;p23"/>
          <p:cNvGrpSpPr/>
          <p:nvPr/>
        </p:nvGrpSpPr>
        <p:grpSpPr>
          <a:xfrm>
            <a:off x="905395" y="592"/>
            <a:ext cx="2250363" cy="1044300"/>
            <a:chOff x="905395" y="592"/>
            <a:chExt cx="2250363" cy="1044300"/>
          </a:xfrm>
        </p:grpSpPr>
        <p:sp>
          <p:nvSpPr>
            <p:cNvPr id="267" name="Google Shape;267;p23"/>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23"/>
          <p:cNvGrpSpPr/>
          <p:nvPr/>
        </p:nvGrpSpPr>
        <p:grpSpPr>
          <a:xfrm>
            <a:off x="7057468" y="5088"/>
            <a:ext cx="1851282" cy="752108"/>
            <a:chOff x="6917201" y="0"/>
            <a:chExt cx="2227777" cy="863400"/>
          </a:xfrm>
        </p:grpSpPr>
        <p:sp>
          <p:nvSpPr>
            <p:cNvPr id="271" name="Google Shape;271;p2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23"/>
          <p:cNvGrpSpPr/>
          <p:nvPr/>
        </p:nvGrpSpPr>
        <p:grpSpPr>
          <a:xfrm>
            <a:off x="6553032" y="4217852"/>
            <a:ext cx="2389068" cy="925737"/>
            <a:chOff x="6917201" y="0"/>
            <a:chExt cx="2227777" cy="863400"/>
          </a:xfrm>
        </p:grpSpPr>
        <p:sp>
          <p:nvSpPr>
            <p:cNvPr id="275" name="Google Shape;275;p23"/>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 name="Google Shape;278;p23"/>
          <p:cNvGrpSpPr/>
          <p:nvPr/>
        </p:nvGrpSpPr>
        <p:grpSpPr>
          <a:xfrm>
            <a:off x="199149" y="4055652"/>
            <a:ext cx="2795414" cy="1083308"/>
            <a:chOff x="6917201" y="0"/>
            <a:chExt cx="2227777" cy="863400"/>
          </a:xfrm>
        </p:grpSpPr>
        <p:sp>
          <p:nvSpPr>
            <p:cNvPr id="279" name="Google Shape;279;p23"/>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23"/>
          <p:cNvSpPr txBox="1"/>
          <p:nvPr>
            <p:ph type="ctrTitle"/>
          </p:nvPr>
        </p:nvSpPr>
        <p:spPr>
          <a:xfrm>
            <a:off x="1858703" y="1822833"/>
            <a:ext cx="5361300" cy="1448100"/>
          </a:xfrm>
          <a:prstGeom prst="rect">
            <a:avLst/>
          </a:prstGeom>
        </p:spPr>
        <p:txBody>
          <a:bodyPr anchorCtr="0" anchor="ctr" bIns="0" lIns="0" spcFirstLastPara="1" rIns="0" wrap="square" tIns="0">
            <a:noAutofit/>
          </a:bodyPr>
          <a:lstStyle>
            <a:lvl1pPr lvl="0" rtl="0" algn="ctr">
              <a:spcBef>
                <a:spcPts val="0"/>
              </a:spcBef>
              <a:spcAft>
                <a:spcPts val="0"/>
              </a:spcAft>
              <a:buSzPts val="3800"/>
              <a:buNone/>
              <a:defRPr sz="3800"/>
            </a:lvl1pPr>
            <a:lvl2pPr lvl="1" rtl="0" algn="ctr">
              <a:spcBef>
                <a:spcPts val="0"/>
              </a:spcBef>
              <a:spcAft>
                <a:spcPts val="0"/>
              </a:spcAft>
              <a:buSzPts val="3800"/>
              <a:buNone/>
              <a:defRPr sz="3800"/>
            </a:lvl2pPr>
            <a:lvl3pPr lvl="2" rtl="0" algn="ctr">
              <a:spcBef>
                <a:spcPts val="0"/>
              </a:spcBef>
              <a:spcAft>
                <a:spcPts val="0"/>
              </a:spcAft>
              <a:buSzPts val="3800"/>
              <a:buNone/>
              <a:defRPr sz="3800"/>
            </a:lvl3pPr>
            <a:lvl4pPr lvl="3" rtl="0" algn="ctr">
              <a:spcBef>
                <a:spcPts val="0"/>
              </a:spcBef>
              <a:spcAft>
                <a:spcPts val="0"/>
              </a:spcAft>
              <a:buSzPts val="3800"/>
              <a:buNone/>
              <a:defRPr sz="3800"/>
            </a:lvl4pPr>
            <a:lvl5pPr lvl="4" rtl="0" algn="ctr">
              <a:spcBef>
                <a:spcPts val="0"/>
              </a:spcBef>
              <a:spcAft>
                <a:spcPts val="0"/>
              </a:spcAft>
              <a:buSzPts val="3800"/>
              <a:buNone/>
              <a:defRPr sz="3800"/>
            </a:lvl5pPr>
            <a:lvl6pPr lvl="5" rtl="0" algn="ctr">
              <a:spcBef>
                <a:spcPts val="0"/>
              </a:spcBef>
              <a:spcAft>
                <a:spcPts val="0"/>
              </a:spcAft>
              <a:buSzPts val="3800"/>
              <a:buNone/>
              <a:defRPr sz="3800"/>
            </a:lvl6pPr>
            <a:lvl7pPr lvl="6" rtl="0" algn="ctr">
              <a:spcBef>
                <a:spcPts val="0"/>
              </a:spcBef>
              <a:spcAft>
                <a:spcPts val="0"/>
              </a:spcAft>
              <a:buSzPts val="3800"/>
              <a:buNone/>
              <a:defRPr sz="3800"/>
            </a:lvl7pPr>
            <a:lvl8pPr lvl="7" rtl="0" algn="ctr">
              <a:spcBef>
                <a:spcPts val="0"/>
              </a:spcBef>
              <a:spcAft>
                <a:spcPts val="0"/>
              </a:spcAft>
              <a:buSzPts val="3800"/>
              <a:buNone/>
              <a:defRPr sz="3800"/>
            </a:lvl8pPr>
            <a:lvl9pPr lvl="8" rtl="0" algn="ctr">
              <a:spcBef>
                <a:spcPts val="0"/>
              </a:spcBef>
              <a:spcAft>
                <a:spcPts val="0"/>
              </a:spcAft>
              <a:buSzPts val="3800"/>
              <a:buNone/>
              <a:defRPr sz="3800"/>
            </a:lvl9pPr>
          </a:lstStyle>
          <a:p/>
        </p:txBody>
      </p:sp>
      <p:sp>
        <p:nvSpPr>
          <p:cNvPr id="283" name="Google Shape;283;p23"/>
          <p:cNvSpPr txBox="1"/>
          <p:nvPr>
            <p:ph idx="1" type="subTitle"/>
          </p:nvPr>
        </p:nvSpPr>
        <p:spPr>
          <a:xfrm>
            <a:off x="1858700" y="3413158"/>
            <a:ext cx="5361300" cy="5226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1600"/>
              <a:buNone/>
              <a:defRPr sz="1600">
                <a:solidFill>
                  <a:schemeClr val="lt1"/>
                </a:solidFill>
              </a:defRPr>
            </a:lvl2pPr>
            <a:lvl3pPr lvl="2" rtl="0" algn="ctr">
              <a:lnSpc>
                <a:spcPct val="100000"/>
              </a:lnSpc>
              <a:spcBef>
                <a:spcPts val="0"/>
              </a:spcBef>
              <a:spcAft>
                <a:spcPts val="0"/>
              </a:spcAft>
              <a:buClr>
                <a:schemeClr val="lt1"/>
              </a:buClr>
              <a:buSzPts val="1600"/>
              <a:buNone/>
              <a:defRPr sz="1600">
                <a:solidFill>
                  <a:schemeClr val="lt1"/>
                </a:solidFill>
              </a:defRPr>
            </a:lvl3pPr>
            <a:lvl4pPr lvl="3" rtl="0" algn="ctr">
              <a:lnSpc>
                <a:spcPct val="100000"/>
              </a:lnSpc>
              <a:spcBef>
                <a:spcPts val="0"/>
              </a:spcBef>
              <a:spcAft>
                <a:spcPts val="0"/>
              </a:spcAft>
              <a:buClr>
                <a:schemeClr val="lt1"/>
              </a:buClr>
              <a:buSzPts val="1600"/>
              <a:buNone/>
              <a:defRPr sz="1600">
                <a:solidFill>
                  <a:schemeClr val="lt1"/>
                </a:solidFill>
              </a:defRPr>
            </a:lvl4pPr>
            <a:lvl5pPr lvl="4" rtl="0" algn="ctr">
              <a:lnSpc>
                <a:spcPct val="100000"/>
              </a:lnSpc>
              <a:spcBef>
                <a:spcPts val="0"/>
              </a:spcBef>
              <a:spcAft>
                <a:spcPts val="0"/>
              </a:spcAft>
              <a:buClr>
                <a:schemeClr val="lt1"/>
              </a:buClr>
              <a:buSzPts val="1600"/>
              <a:buNone/>
              <a:defRPr sz="1600">
                <a:solidFill>
                  <a:schemeClr val="lt1"/>
                </a:solidFill>
              </a:defRPr>
            </a:lvl5pPr>
            <a:lvl6pPr lvl="5" rtl="0" algn="ctr">
              <a:lnSpc>
                <a:spcPct val="100000"/>
              </a:lnSpc>
              <a:spcBef>
                <a:spcPts val="0"/>
              </a:spcBef>
              <a:spcAft>
                <a:spcPts val="0"/>
              </a:spcAft>
              <a:buClr>
                <a:schemeClr val="lt1"/>
              </a:buClr>
              <a:buSzPts val="1600"/>
              <a:buNone/>
              <a:defRPr sz="1600">
                <a:solidFill>
                  <a:schemeClr val="lt1"/>
                </a:solidFill>
              </a:defRPr>
            </a:lvl6pPr>
            <a:lvl7pPr lvl="6" rtl="0" algn="ctr">
              <a:lnSpc>
                <a:spcPct val="100000"/>
              </a:lnSpc>
              <a:spcBef>
                <a:spcPts val="0"/>
              </a:spcBef>
              <a:spcAft>
                <a:spcPts val="0"/>
              </a:spcAft>
              <a:buClr>
                <a:schemeClr val="lt1"/>
              </a:buClr>
              <a:buSzPts val="1600"/>
              <a:buNone/>
              <a:defRPr sz="1600">
                <a:solidFill>
                  <a:schemeClr val="lt1"/>
                </a:solidFill>
              </a:defRPr>
            </a:lvl7pPr>
            <a:lvl8pPr lvl="7" rtl="0" algn="ctr">
              <a:lnSpc>
                <a:spcPct val="100000"/>
              </a:lnSpc>
              <a:spcBef>
                <a:spcPts val="0"/>
              </a:spcBef>
              <a:spcAft>
                <a:spcPts val="0"/>
              </a:spcAft>
              <a:buClr>
                <a:schemeClr val="lt1"/>
              </a:buClr>
              <a:buSzPts val="1600"/>
              <a:buNone/>
              <a:defRPr sz="1600">
                <a:solidFill>
                  <a:schemeClr val="lt1"/>
                </a:solidFill>
              </a:defRPr>
            </a:lvl8pPr>
            <a:lvl9pPr lvl="8" rtl="0" algn="ctr">
              <a:lnSpc>
                <a:spcPct val="100000"/>
              </a:lnSpc>
              <a:spcBef>
                <a:spcPts val="0"/>
              </a:spcBef>
              <a:spcAft>
                <a:spcPts val="0"/>
              </a:spcAft>
              <a:buClr>
                <a:schemeClr val="lt1"/>
              </a:buClr>
              <a:buSzPts val="1600"/>
              <a:buNone/>
              <a:defRPr sz="1600">
                <a:solidFill>
                  <a:schemeClr val="lt1"/>
                </a:solidFill>
              </a:defRPr>
            </a:lvl9pPr>
          </a:lstStyle>
          <a:p/>
        </p:txBody>
      </p:sp>
      <p:sp>
        <p:nvSpPr>
          <p:cNvPr id="284" name="Google Shape;284;p23"/>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285" name="Shape 285"/>
        <p:cNvGrpSpPr/>
        <p:nvPr/>
      </p:nvGrpSpPr>
      <p:grpSpPr>
        <a:xfrm>
          <a:off x="0" y="0"/>
          <a:ext cx="0" cy="0"/>
          <a:chOff x="0" y="0"/>
          <a:chExt cx="0" cy="0"/>
        </a:xfrm>
      </p:grpSpPr>
      <p:sp>
        <p:nvSpPr>
          <p:cNvPr id="286" name="Google Shape;286;p2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txBox="1"/>
          <p:nvPr>
            <p:ph type="title"/>
          </p:nvPr>
        </p:nvSpPr>
        <p:spPr>
          <a:xfrm>
            <a:off x="819150" y="845600"/>
            <a:ext cx="7505700" cy="954600"/>
          </a:xfrm>
          <a:prstGeom prst="rect">
            <a:avLst/>
          </a:prstGeom>
        </p:spPr>
        <p:txBody>
          <a:bodyPr anchorCtr="0" anchor="t" bIns="0" lIns="0" spcFirstLastPara="1" rIns="0" wrap="square" tIns="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90" name="Google Shape;290;p24"/>
          <p:cNvSpPr txBox="1"/>
          <p:nvPr>
            <p:ph idx="1" type="body"/>
          </p:nvPr>
        </p:nvSpPr>
        <p:spPr>
          <a:xfrm>
            <a:off x="819150" y="1990725"/>
            <a:ext cx="7505700" cy="2448000"/>
          </a:xfrm>
          <a:prstGeom prst="rect">
            <a:avLst/>
          </a:prstGeom>
        </p:spPr>
        <p:txBody>
          <a:bodyPr anchorCtr="0" anchor="t" bIns="0" lIns="0" spcFirstLastPara="1" rIns="0" wrap="square" tIns="0">
            <a:noAutofit/>
          </a:bodyPr>
          <a:lstStyle>
            <a:lvl1pPr indent="-228600" lvl="0" marL="457200" rtl="0">
              <a:spcBef>
                <a:spcPts val="0"/>
              </a:spcBef>
              <a:spcAft>
                <a:spcPts val="0"/>
              </a:spcAft>
              <a:buSzPts val="1600"/>
              <a:buNone/>
              <a:defRPr/>
            </a:lvl1pPr>
            <a:lvl2pPr indent="-228600" lvl="1" marL="914400" rtl="0">
              <a:spcBef>
                <a:spcPts val="0"/>
              </a:spcBef>
              <a:spcAft>
                <a:spcPts val="0"/>
              </a:spcAft>
              <a:buSzPts val="1600"/>
              <a:buNone/>
              <a:defRPr/>
            </a:lvl2pPr>
            <a:lvl3pPr indent="-228600" lvl="2" marL="1371600" rtl="0">
              <a:spcBef>
                <a:spcPts val="0"/>
              </a:spcBef>
              <a:spcAft>
                <a:spcPts val="0"/>
              </a:spcAft>
              <a:buSzPts val="1600"/>
              <a:buNone/>
              <a:defRPr/>
            </a:lvl3pPr>
            <a:lvl4pPr indent="-228600" lvl="3" marL="1828800" rtl="0">
              <a:spcBef>
                <a:spcPts val="0"/>
              </a:spcBef>
              <a:spcAft>
                <a:spcPts val="0"/>
              </a:spcAft>
              <a:buSzPts val="1600"/>
              <a:buNone/>
              <a:defRPr/>
            </a:lvl4pPr>
            <a:lvl5pPr indent="-228600" lvl="4" marL="2286000" rtl="0">
              <a:spcBef>
                <a:spcPts val="0"/>
              </a:spcBef>
              <a:spcAft>
                <a:spcPts val="0"/>
              </a:spcAft>
              <a:buSzPts val="1600"/>
              <a:buNone/>
              <a:defRPr/>
            </a:lvl5pPr>
            <a:lvl6pPr indent="-228600" lvl="5" marL="2743200" rtl="0">
              <a:spcBef>
                <a:spcPts val="0"/>
              </a:spcBef>
              <a:spcAft>
                <a:spcPts val="0"/>
              </a:spcAft>
              <a:buSzPts val="1600"/>
              <a:buNone/>
              <a:defRPr/>
            </a:lvl6pPr>
            <a:lvl7pPr indent="-228600" lvl="6" marL="3200400" rtl="0">
              <a:spcBef>
                <a:spcPts val="0"/>
              </a:spcBef>
              <a:spcAft>
                <a:spcPts val="0"/>
              </a:spcAft>
              <a:buSzPts val="1600"/>
              <a:buNone/>
              <a:defRPr/>
            </a:lvl7pPr>
            <a:lvl8pPr indent="-228600" lvl="7" marL="3657600" rtl="0">
              <a:spcBef>
                <a:spcPts val="0"/>
              </a:spcBef>
              <a:spcAft>
                <a:spcPts val="0"/>
              </a:spcAft>
              <a:buSzPts val="1600"/>
              <a:buNone/>
              <a:defRPr/>
            </a:lvl8pPr>
            <a:lvl9pPr indent="-228600" lvl="8" marL="4114800" rtl="0">
              <a:spcBef>
                <a:spcPts val="0"/>
              </a:spcBef>
              <a:spcAft>
                <a:spcPts val="0"/>
              </a:spcAft>
              <a:buSzPts val="1600"/>
              <a:buNone/>
              <a:defRPr/>
            </a:lvl9pPr>
          </a:lstStyle>
          <a:p/>
        </p:txBody>
      </p:sp>
      <p:sp>
        <p:nvSpPr>
          <p:cNvPr id="291" name="Google Shape;291;p24"/>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
    <p:bg>
      <p:bgPr>
        <a:blipFill>
          <a:blip r:embed="rId2">
            <a:alphaModFix/>
          </a:blip>
          <a:stretch>
            <a:fillRect/>
          </a:stretch>
        </a:blipFill>
      </p:bgPr>
    </p:bg>
    <p:spTree>
      <p:nvGrpSpPr>
        <p:cNvPr id="36" name="Shape 36"/>
        <p:cNvGrpSpPr/>
        <p:nvPr/>
      </p:nvGrpSpPr>
      <p:grpSpPr>
        <a:xfrm>
          <a:off x="0" y="0"/>
          <a:ext cx="0" cy="0"/>
          <a:chOff x="0" y="0"/>
          <a:chExt cx="0" cy="0"/>
        </a:xfrm>
      </p:grpSpPr>
      <p:sp>
        <p:nvSpPr>
          <p:cNvPr id="37" name="Google Shape;37;p4"/>
          <p:cNvSpPr txBox="1"/>
          <p:nvPr>
            <p:ph idx="1" type="subTitle"/>
          </p:nvPr>
        </p:nvSpPr>
        <p:spPr>
          <a:xfrm>
            <a:off x="1096000" y="3186925"/>
            <a:ext cx="2962800" cy="101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38" name="Google Shape;38;p4"/>
          <p:cNvSpPr txBox="1"/>
          <p:nvPr>
            <p:ph type="title"/>
          </p:nvPr>
        </p:nvSpPr>
        <p:spPr>
          <a:xfrm>
            <a:off x="1794700" y="2580875"/>
            <a:ext cx="15654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rgbClr val="FFC39F"/>
              </a:buClr>
              <a:buSzPts val="1600"/>
              <a:buNone/>
              <a:defRPr i="0" sz="2200">
                <a:solidFill>
                  <a:schemeClr val="dk2"/>
                </a:solidFill>
              </a:defRPr>
            </a:lvl1pPr>
            <a:lvl2pPr lvl="1" algn="ctr">
              <a:lnSpc>
                <a:spcPct val="100000"/>
              </a:lnSpc>
              <a:spcBef>
                <a:spcPts val="0"/>
              </a:spcBef>
              <a:spcAft>
                <a:spcPts val="0"/>
              </a:spcAft>
              <a:buClr>
                <a:schemeClr val="accent1"/>
              </a:buClr>
              <a:buSzPts val="1600"/>
              <a:buNone/>
              <a:defRPr sz="1600">
                <a:solidFill>
                  <a:schemeClr val="accent1"/>
                </a:solidFill>
              </a:defRPr>
            </a:lvl2pPr>
            <a:lvl3pPr lvl="2" algn="ctr">
              <a:lnSpc>
                <a:spcPct val="100000"/>
              </a:lnSpc>
              <a:spcBef>
                <a:spcPts val="0"/>
              </a:spcBef>
              <a:spcAft>
                <a:spcPts val="0"/>
              </a:spcAft>
              <a:buClr>
                <a:schemeClr val="accent1"/>
              </a:buClr>
              <a:buSzPts val="1600"/>
              <a:buNone/>
              <a:defRPr sz="1600">
                <a:solidFill>
                  <a:schemeClr val="accent1"/>
                </a:solidFill>
              </a:defRPr>
            </a:lvl3pPr>
            <a:lvl4pPr lvl="3" algn="ctr">
              <a:lnSpc>
                <a:spcPct val="100000"/>
              </a:lnSpc>
              <a:spcBef>
                <a:spcPts val="0"/>
              </a:spcBef>
              <a:spcAft>
                <a:spcPts val="0"/>
              </a:spcAft>
              <a:buClr>
                <a:schemeClr val="accent1"/>
              </a:buClr>
              <a:buSzPts val="1600"/>
              <a:buNone/>
              <a:defRPr sz="1600">
                <a:solidFill>
                  <a:schemeClr val="accent1"/>
                </a:solidFill>
              </a:defRPr>
            </a:lvl4pPr>
            <a:lvl5pPr lvl="4" algn="ctr">
              <a:lnSpc>
                <a:spcPct val="100000"/>
              </a:lnSpc>
              <a:spcBef>
                <a:spcPts val="0"/>
              </a:spcBef>
              <a:spcAft>
                <a:spcPts val="0"/>
              </a:spcAft>
              <a:buClr>
                <a:schemeClr val="accent1"/>
              </a:buClr>
              <a:buSzPts val="1600"/>
              <a:buNone/>
              <a:defRPr sz="1600">
                <a:solidFill>
                  <a:schemeClr val="accent1"/>
                </a:solidFill>
              </a:defRPr>
            </a:lvl5pPr>
            <a:lvl6pPr lvl="5" algn="ctr">
              <a:lnSpc>
                <a:spcPct val="100000"/>
              </a:lnSpc>
              <a:spcBef>
                <a:spcPts val="0"/>
              </a:spcBef>
              <a:spcAft>
                <a:spcPts val="0"/>
              </a:spcAft>
              <a:buClr>
                <a:schemeClr val="accent1"/>
              </a:buClr>
              <a:buSzPts val="1600"/>
              <a:buNone/>
              <a:defRPr sz="1600">
                <a:solidFill>
                  <a:schemeClr val="accent1"/>
                </a:solidFill>
              </a:defRPr>
            </a:lvl6pPr>
            <a:lvl7pPr lvl="6" algn="ctr">
              <a:lnSpc>
                <a:spcPct val="100000"/>
              </a:lnSpc>
              <a:spcBef>
                <a:spcPts val="0"/>
              </a:spcBef>
              <a:spcAft>
                <a:spcPts val="0"/>
              </a:spcAft>
              <a:buClr>
                <a:schemeClr val="accent1"/>
              </a:buClr>
              <a:buSzPts val="1600"/>
              <a:buNone/>
              <a:defRPr sz="1600">
                <a:solidFill>
                  <a:schemeClr val="accent1"/>
                </a:solidFill>
              </a:defRPr>
            </a:lvl7pPr>
            <a:lvl8pPr lvl="7" algn="ctr">
              <a:lnSpc>
                <a:spcPct val="100000"/>
              </a:lnSpc>
              <a:spcBef>
                <a:spcPts val="0"/>
              </a:spcBef>
              <a:spcAft>
                <a:spcPts val="0"/>
              </a:spcAft>
              <a:buClr>
                <a:schemeClr val="accent1"/>
              </a:buClr>
              <a:buSzPts val="1600"/>
              <a:buNone/>
              <a:defRPr sz="1600">
                <a:solidFill>
                  <a:schemeClr val="accent1"/>
                </a:solidFill>
              </a:defRPr>
            </a:lvl8pPr>
            <a:lvl9pPr lvl="8" algn="ctr">
              <a:lnSpc>
                <a:spcPct val="100000"/>
              </a:lnSpc>
              <a:spcBef>
                <a:spcPts val="0"/>
              </a:spcBef>
              <a:spcAft>
                <a:spcPts val="0"/>
              </a:spcAft>
              <a:buClr>
                <a:schemeClr val="accent1"/>
              </a:buClr>
              <a:buSzPts val="1600"/>
              <a:buNone/>
              <a:defRPr sz="1600">
                <a:solidFill>
                  <a:schemeClr val="accent1"/>
                </a:solidFill>
              </a:defRPr>
            </a:lvl9pPr>
          </a:lstStyle>
          <a:p/>
        </p:txBody>
      </p:sp>
      <p:sp>
        <p:nvSpPr>
          <p:cNvPr id="39" name="Google Shape;39;p4"/>
          <p:cNvSpPr txBox="1"/>
          <p:nvPr>
            <p:ph idx="2" type="subTitle"/>
          </p:nvPr>
        </p:nvSpPr>
        <p:spPr>
          <a:xfrm>
            <a:off x="5085212" y="3186917"/>
            <a:ext cx="2962800" cy="101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40" name="Google Shape;40;p4"/>
          <p:cNvSpPr txBox="1"/>
          <p:nvPr>
            <p:ph idx="3" type="title"/>
          </p:nvPr>
        </p:nvSpPr>
        <p:spPr>
          <a:xfrm>
            <a:off x="5783912" y="2580875"/>
            <a:ext cx="15654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rgbClr val="FFC39F"/>
              </a:buClr>
              <a:buSzPts val="1600"/>
              <a:buNone/>
              <a:defRPr i="0" sz="2200">
                <a:solidFill>
                  <a:schemeClr val="accent6"/>
                </a:solidFill>
              </a:defRPr>
            </a:lvl1pPr>
            <a:lvl2pPr lvl="1" algn="ctr">
              <a:lnSpc>
                <a:spcPct val="100000"/>
              </a:lnSpc>
              <a:spcBef>
                <a:spcPts val="0"/>
              </a:spcBef>
              <a:spcAft>
                <a:spcPts val="0"/>
              </a:spcAft>
              <a:buClr>
                <a:schemeClr val="accent1"/>
              </a:buClr>
              <a:buSzPts val="1600"/>
              <a:buNone/>
              <a:defRPr sz="1600">
                <a:solidFill>
                  <a:schemeClr val="accent1"/>
                </a:solidFill>
              </a:defRPr>
            </a:lvl2pPr>
            <a:lvl3pPr lvl="2" algn="ctr">
              <a:lnSpc>
                <a:spcPct val="100000"/>
              </a:lnSpc>
              <a:spcBef>
                <a:spcPts val="0"/>
              </a:spcBef>
              <a:spcAft>
                <a:spcPts val="0"/>
              </a:spcAft>
              <a:buClr>
                <a:schemeClr val="accent1"/>
              </a:buClr>
              <a:buSzPts val="1600"/>
              <a:buNone/>
              <a:defRPr sz="1600">
                <a:solidFill>
                  <a:schemeClr val="accent1"/>
                </a:solidFill>
              </a:defRPr>
            </a:lvl3pPr>
            <a:lvl4pPr lvl="3" algn="ctr">
              <a:lnSpc>
                <a:spcPct val="100000"/>
              </a:lnSpc>
              <a:spcBef>
                <a:spcPts val="0"/>
              </a:spcBef>
              <a:spcAft>
                <a:spcPts val="0"/>
              </a:spcAft>
              <a:buClr>
                <a:schemeClr val="accent1"/>
              </a:buClr>
              <a:buSzPts val="1600"/>
              <a:buNone/>
              <a:defRPr sz="1600">
                <a:solidFill>
                  <a:schemeClr val="accent1"/>
                </a:solidFill>
              </a:defRPr>
            </a:lvl4pPr>
            <a:lvl5pPr lvl="4" algn="ctr">
              <a:lnSpc>
                <a:spcPct val="100000"/>
              </a:lnSpc>
              <a:spcBef>
                <a:spcPts val="0"/>
              </a:spcBef>
              <a:spcAft>
                <a:spcPts val="0"/>
              </a:spcAft>
              <a:buClr>
                <a:schemeClr val="accent1"/>
              </a:buClr>
              <a:buSzPts val="1600"/>
              <a:buNone/>
              <a:defRPr sz="1600">
                <a:solidFill>
                  <a:schemeClr val="accent1"/>
                </a:solidFill>
              </a:defRPr>
            </a:lvl5pPr>
            <a:lvl6pPr lvl="5" algn="ctr">
              <a:lnSpc>
                <a:spcPct val="100000"/>
              </a:lnSpc>
              <a:spcBef>
                <a:spcPts val="0"/>
              </a:spcBef>
              <a:spcAft>
                <a:spcPts val="0"/>
              </a:spcAft>
              <a:buClr>
                <a:schemeClr val="accent1"/>
              </a:buClr>
              <a:buSzPts val="1600"/>
              <a:buNone/>
              <a:defRPr sz="1600">
                <a:solidFill>
                  <a:schemeClr val="accent1"/>
                </a:solidFill>
              </a:defRPr>
            </a:lvl6pPr>
            <a:lvl7pPr lvl="6" algn="ctr">
              <a:lnSpc>
                <a:spcPct val="100000"/>
              </a:lnSpc>
              <a:spcBef>
                <a:spcPts val="0"/>
              </a:spcBef>
              <a:spcAft>
                <a:spcPts val="0"/>
              </a:spcAft>
              <a:buClr>
                <a:schemeClr val="accent1"/>
              </a:buClr>
              <a:buSzPts val="1600"/>
              <a:buNone/>
              <a:defRPr sz="1600">
                <a:solidFill>
                  <a:schemeClr val="accent1"/>
                </a:solidFill>
              </a:defRPr>
            </a:lvl7pPr>
            <a:lvl8pPr lvl="7" algn="ctr">
              <a:lnSpc>
                <a:spcPct val="100000"/>
              </a:lnSpc>
              <a:spcBef>
                <a:spcPts val="0"/>
              </a:spcBef>
              <a:spcAft>
                <a:spcPts val="0"/>
              </a:spcAft>
              <a:buClr>
                <a:schemeClr val="accent1"/>
              </a:buClr>
              <a:buSzPts val="1600"/>
              <a:buNone/>
              <a:defRPr sz="1600">
                <a:solidFill>
                  <a:schemeClr val="accent1"/>
                </a:solidFill>
              </a:defRPr>
            </a:lvl8pPr>
            <a:lvl9pPr lvl="8" algn="ctr">
              <a:lnSpc>
                <a:spcPct val="100000"/>
              </a:lnSpc>
              <a:spcBef>
                <a:spcPts val="0"/>
              </a:spcBef>
              <a:spcAft>
                <a:spcPts val="0"/>
              </a:spcAft>
              <a:buClr>
                <a:schemeClr val="accent1"/>
              </a:buClr>
              <a:buSzPts val="1600"/>
              <a:buNone/>
              <a:defRPr sz="1600">
                <a:solidFill>
                  <a:schemeClr val="accent1"/>
                </a:solidFill>
              </a:defRPr>
            </a:lvl9pPr>
          </a:lstStyle>
          <a:p/>
        </p:txBody>
      </p:sp>
      <p:sp>
        <p:nvSpPr>
          <p:cNvPr id="41" name="Google Shape;41;p4"/>
          <p:cNvSpPr txBox="1"/>
          <p:nvPr>
            <p:ph idx="4" type="title"/>
          </p:nvPr>
        </p:nvSpPr>
        <p:spPr>
          <a:xfrm>
            <a:off x="1739850" y="534975"/>
            <a:ext cx="5664300" cy="53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2400"/>
              <a:buNone/>
              <a:defRPr i="0" sz="2400"/>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grpSp>
        <p:nvGrpSpPr>
          <p:cNvPr id="42" name="Google Shape;42;p4"/>
          <p:cNvGrpSpPr/>
          <p:nvPr/>
        </p:nvGrpSpPr>
        <p:grpSpPr>
          <a:xfrm>
            <a:off x="329730" y="281345"/>
            <a:ext cx="8562815" cy="4661127"/>
            <a:chOff x="329730" y="281345"/>
            <a:chExt cx="8562815" cy="4661127"/>
          </a:xfrm>
        </p:grpSpPr>
        <p:sp>
          <p:nvSpPr>
            <p:cNvPr id="43" name="Google Shape;43;p4"/>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4"/>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4"/>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4"/>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4"/>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Blank_1">
    <p:bg>
      <p:bgPr>
        <a:blipFill>
          <a:blip r:embed="rId2">
            <a:alphaModFix/>
          </a:blip>
          <a:stretch>
            <a:fillRect/>
          </a:stretch>
        </a:blipFill>
      </p:bgPr>
    </p:bg>
    <p:spTree>
      <p:nvGrpSpPr>
        <p:cNvPr id="48" name="Shape 48"/>
        <p:cNvGrpSpPr/>
        <p:nvPr/>
      </p:nvGrpSpPr>
      <p:grpSpPr>
        <a:xfrm>
          <a:off x="0" y="0"/>
          <a:ext cx="0" cy="0"/>
          <a:chOff x="0" y="0"/>
          <a:chExt cx="0" cy="0"/>
        </a:xfrm>
      </p:grpSpPr>
      <p:sp>
        <p:nvSpPr>
          <p:cNvPr id="49" name="Google Shape;49;p5"/>
          <p:cNvSpPr txBox="1"/>
          <p:nvPr>
            <p:ph type="title"/>
          </p:nvPr>
        </p:nvSpPr>
        <p:spPr>
          <a:xfrm>
            <a:off x="1417350" y="3570550"/>
            <a:ext cx="6309300" cy="3654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dk2"/>
              </a:buClr>
              <a:buSzPts val="1400"/>
              <a:buNone/>
              <a:defRPr i="0" sz="2400">
                <a:solidFill>
                  <a:schemeClr val="dk2"/>
                </a:solidFill>
              </a:defRPr>
            </a:lvl1pPr>
            <a:lvl2pPr lvl="1" algn="l">
              <a:lnSpc>
                <a:spcPct val="100000"/>
              </a:lnSpc>
              <a:spcBef>
                <a:spcPts val="0"/>
              </a:spcBef>
              <a:spcAft>
                <a:spcPts val="0"/>
              </a:spcAft>
              <a:buSzPts val="1300"/>
              <a:buFont typeface="BenchNine"/>
              <a:buNone/>
              <a:defRPr sz="1300">
                <a:latin typeface="BenchNine"/>
                <a:ea typeface="BenchNine"/>
                <a:cs typeface="BenchNine"/>
                <a:sym typeface="BenchNine"/>
              </a:defRPr>
            </a:lvl2pPr>
            <a:lvl3pPr lvl="2" algn="l">
              <a:lnSpc>
                <a:spcPct val="100000"/>
              </a:lnSpc>
              <a:spcBef>
                <a:spcPts val="0"/>
              </a:spcBef>
              <a:spcAft>
                <a:spcPts val="0"/>
              </a:spcAft>
              <a:buSzPts val="1300"/>
              <a:buFont typeface="BenchNine"/>
              <a:buNone/>
              <a:defRPr sz="1300">
                <a:latin typeface="BenchNine"/>
                <a:ea typeface="BenchNine"/>
                <a:cs typeface="BenchNine"/>
                <a:sym typeface="BenchNine"/>
              </a:defRPr>
            </a:lvl3pPr>
            <a:lvl4pPr lvl="3" algn="l">
              <a:lnSpc>
                <a:spcPct val="100000"/>
              </a:lnSpc>
              <a:spcBef>
                <a:spcPts val="0"/>
              </a:spcBef>
              <a:spcAft>
                <a:spcPts val="0"/>
              </a:spcAft>
              <a:buSzPts val="1300"/>
              <a:buFont typeface="BenchNine"/>
              <a:buNone/>
              <a:defRPr sz="1300">
                <a:latin typeface="BenchNine"/>
                <a:ea typeface="BenchNine"/>
                <a:cs typeface="BenchNine"/>
                <a:sym typeface="BenchNine"/>
              </a:defRPr>
            </a:lvl4pPr>
            <a:lvl5pPr lvl="4" algn="l">
              <a:lnSpc>
                <a:spcPct val="100000"/>
              </a:lnSpc>
              <a:spcBef>
                <a:spcPts val="0"/>
              </a:spcBef>
              <a:spcAft>
                <a:spcPts val="0"/>
              </a:spcAft>
              <a:buSzPts val="1300"/>
              <a:buFont typeface="BenchNine"/>
              <a:buNone/>
              <a:defRPr sz="1300">
                <a:latin typeface="BenchNine"/>
                <a:ea typeface="BenchNine"/>
                <a:cs typeface="BenchNine"/>
                <a:sym typeface="BenchNine"/>
              </a:defRPr>
            </a:lvl5pPr>
            <a:lvl6pPr lvl="5" algn="l">
              <a:lnSpc>
                <a:spcPct val="100000"/>
              </a:lnSpc>
              <a:spcBef>
                <a:spcPts val="0"/>
              </a:spcBef>
              <a:spcAft>
                <a:spcPts val="0"/>
              </a:spcAft>
              <a:buSzPts val="1300"/>
              <a:buFont typeface="BenchNine"/>
              <a:buNone/>
              <a:defRPr sz="1300">
                <a:latin typeface="BenchNine"/>
                <a:ea typeface="BenchNine"/>
                <a:cs typeface="BenchNine"/>
                <a:sym typeface="BenchNine"/>
              </a:defRPr>
            </a:lvl6pPr>
            <a:lvl7pPr lvl="6" algn="l">
              <a:lnSpc>
                <a:spcPct val="100000"/>
              </a:lnSpc>
              <a:spcBef>
                <a:spcPts val="0"/>
              </a:spcBef>
              <a:spcAft>
                <a:spcPts val="0"/>
              </a:spcAft>
              <a:buSzPts val="1300"/>
              <a:buFont typeface="BenchNine"/>
              <a:buNone/>
              <a:defRPr sz="1300">
                <a:latin typeface="BenchNine"/>
                <a:ea typeface="BenchNine"/>
                <a:cs typeface="BenchNine"/>
                <a:sym typeface="BenchNine"/>
              </a:defRPr>
            </a:lvl7pPr>
            <a:lvl8pPr lvl="7" algn="l">
              <a:lnSpc>
                <a:spcPct val="100000"/>
              </a:lnSpc>
              <a:spcBef>
                <a:spcPts val="0"/>
              </a:spcBef>
              <a:spcAft>
                <a:spcPts val="0"/>
              </a:spcAft>
              <a:buSzPts val="1300"/>
              <a:buFont typeface="BenchNine"/>
              <a:buNone/>
              <a:defRPr sz="1300">
                <a:latin typeface="BenchNine"/>
                <a:ea typeface="BenchNine"/>
                <a:cs typeface="BenchNine"/>
                <a:sym typeface="BenchNine"/>
              </a:defRPr>
            </a:lvl8pPr>
            <a:lvl9pPr lvl="8" algn="l">
              <a:lnSpc>
                <a:spcPct val="100000"/>
              </a:lnSpc>
              <a:spcBef>
                <a:spcPts val="0"/>
              </a:spcBef>
              <a:spcAft>
                <a:spcPts val="0"/>
              </a:spcAft>
              <a:buSzPts val="1300"/>
              <a:buFont typeface="BenchNine"/>
              <a:buNone/>
              <a:defRPr sz="1300">
                <a:latin typeface="BenchNine"/>
                <a:ea typeface="BenchNine"/>
                <a:cs typeface="BenchNine"/>
                <a:sym typeface="BenchNine"/>
              </a:defRPr>
            </a:lvl9pPr>
          </a:lstStyle>
          <a:p/>
        </p:txBody>
      </p:sp>
      <p:sp>
        <p:nvSpPr>
          <p:cNvPr id="50" name="Google Shape;50;p5"/>
          <p:cNvSpPr txBox="1"/>
          <p:nvPr>
            <p:ph idx="1" type="subTitle"/>
          </p:nvPr>
        </p:nvSpPr>
        <p:spPr>
          <a:xfrm>
            <a:off x="1417375" y="2231075"/>
            <a:ext cx="6309300" cy="6990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1600"/>
              <a:buNone/>
              <a:defRPr sz="2400"/>
            </a:lvl1pPr>
            <a:lvl2pPr lvl="1" algn="ctr">
              <a:lnSpc>
                <a:spcPct val="100000"/>
              </a:lnSpc>
              <a:spcBef>
                <a:spcPts val="0"/>
              </a:spcBef>
              <a:spcAft>
                <a:spcPts val="0"/>
              </a:spcAft>
              <a:buSzPts val="1600"/>
              <a:buNone/>
              <a:defRPr sz="2400"/>
            </a:lvl2pPr>
            <a:lvl3pPr lvl="2" algn="ctr">
              <a:lnSpc>
                <a:spcPct val="100000"/>
              </a:lnSpc>
              <a:spcBef>
                <a:spcPts val="0"/>
              </a:spcBef>
              <a:spcAft>
                <a:spcPts val="0"/>
              </a:spcAft>
              <a:buSzPts val="1600"/>
              <a:buNone/>
              <a:defRPr sz="2400"/>
            </a:lvl3pPr>
            <a:lvl4pPr lvl="3" algn="ctr">
              <a:lnSpc>
                <a:spcPct val="100000"/>
              </a:lnSpc>
              <a:spcBef>
                <a:spcPts val="0"/>
              </a:spcBef>
              <a:spcAft>
                <a:spcPts val="0"/>
              </a:spcAft>
              <a:buSzPts val="1600"/>
              <a:buNone/>
              <a:defRPr sz="2400"/>
            </a:lvl4pPr>
            <a:lvl5pPr lvl="4" algn="ctr">
              <a:lnSpc>
                <a:spcPct val="100000"/>
              </a:lnSpc>
              <a:spcBef>
                <a:spcPts val="0"/>
              </a:spcBef>
              <a:spcAft>
                <a:spcPts val="0"/>
              </a:spcAft>
              <a:buSzPts val="1600"/>
              <a:buNone/>
              <a:defRPr sz="2400"/>
            </a:lvl5pPr>
            <a:lvl6pPr lvl="5" algn="ctr">
              <a:lnSpc>
                <a:spcPct val="100000"/>
              </a:lnSpc>
              <a:spcBef>
                <a:spcPts val="0"/>
              </a:spcBef>
              <a:spcAft>
                <a:spcPts val="0"/>
              </a:spcAft>
              <a:buSzPts val="1600"/>
              <a:buNone/>
              <a:defRPr sz="2400"/>
            </a:lvl6pPr>
            <a:lvl7pPr lvl="6" algn="ctr">
              <a:lnSpc>
                <a:spcPct val="100000"/>
              </a:lnSpc>
              <a:spcBef>
                <a:spcPts val="0"/>
              </a:spcBef>
              <a:spcAft>
                <a:spcPts val="0"/>
              </a:spcAft>
              <a:buSzPts val="1600"/>
              <a:buNone/>
              <a:defRPr sz="2400"/>
            </a:lvl7pPr>
            <a:lvl8pPr lvl="7" algn="ctr">
              <a:lnSpc>
                <a:spcPct val="100000"/>
              </a:lnSpc>
              <a:spcBef>
                <a:spcPts val="0"/>
              </a:spcBef>
              <a:spcAft>
                <a:spcPts val="0"/>
              </a:spcAft>
              <a:buSzPts val="1600"/>
              <a:buNone/>
              <a:defRPr sz="2400"/>
            </a:lvl8pPr>
            <a:lvl9pPr lvl="8" algn="ctr">
              <a:lnSpc>
                <a:spcPct val="100000"/>
              </a:lnSpc>
              <a:spcBef>
                <a:spcPts val="0"/>
              </a:spcBef>
              <a:spcAft>
                <a:spcPts val="0"/>
              </a:spcAft>
              <a:buSzPts val="1600"/>
              <a:buNone/>
              <a:defRPr sz="2400"/>
            </a:lvl9pPr>
          </a:lstStyle>
          <a:p/>
        </p:txBody>
      </p:sp>
      <p:grpSp>
        <p:nvGrpSpPr>
          <p:cNvPr id="51" name="Google Shape;51;p5"/>
          <p:cNvGrpSpPr/>
          <p:nvPr/>
        </p:nvGrpSpPr>
        <p:grpSpPr>
          <a:xfrm>
            <a:off x="646175" y="496497"/>
            <a:ext cx="8246370" cy="4435550"/>
            <a:chOff x="646175" y="496497"/>
            <a:chExt cx="8246370" cy="4435550"/>
          </a:xfrm>
        </p:grpSpPr>
        <p:sp>
          <p:nvSpPr>
            <p:cNvPr id="52" name="Google Shape;52;p5"/>
            <p:cNvSpPr/>
            <p:nvPr/>
          </p:nvSpPr>
          <p:spPr>
            <a:xfrm>
              <a:off x="8382375" y="2468797"/>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5"/>
            <p:cNvSpPr/>
            <p:nvPr/>
          </p:nvSpPr>
          <p:spPr>
            <a:xfrm>
              <a:off x="1739846" y="4833396"/>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5"/>
            <p:cNvSpPr/>
            <p:nvPr/>
          </p:nvSpPr>
          <p:spPr>
            <a:xfrm>
              <a:off x="7061966" y="866622"/>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5"/>
            <p:cNvSpPr/>
            <p:nvPr/>
          </p:nvSpPr>
          <p:spPr>
            <a:xfrm>
              <a:off x="8428966" y="47083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5"/>
            <p:cNvSpPr/>
            <p:nvPr/>
          </p:nvSpPr>
          <p:spPr>
            <a:xfrm>
              <a:off x="646175" y="496497"/>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5"/>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 and Content">
    <p:bg>
      <p:bgPr>
        <a:blipFill>
          <a:blip r:embed="rId2">
            <a:alphaModFix/>
          </a:blip>
          <a:stretch>
            <a:fillRect/>
          </a:stretch>
        </a:blipFill>
      </p:bgPr>
    </p:bg>
    <p:spTree>
      <p:nvGrpSpPr>
        <p:cNvPr id="58" name="Shape 58"/>
        <p:cNvGrpSpPr/>
        <p:nvPr/>
      </p:nvGrpSpPr>
      <p:grpSpPr>
        <a:xfrm>
          <a:off x="0" y="0"/>
          <a:ext cx="0" cy="0"/>
          <a:chOff x="0" y="0"/>
          <a:chExt cx="0" cy="0"/>
        </a:xfrm>
      </p:grpSpPr>
      <p:sp>
        <p:nvSpPr>
          <p:cNvPr id="59" name="Google Shape;59;p6"/>
          <p:cNvSpPr txBox="1"/>
          <p:nvPr>
            <p:ph type="title"/>
          </p:nvPr>
        </p:nvSpPr>
        <p:spPr>
          <a:xfrm>
            <a:off x="1762475" y="1271090"/>
            <a:ext cx="2512500" cy="4215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SzPts val="1400"/>
              <a:buNone/>
              <a:defRPr i="0" sz="2400">
                <a:solidFill>
                  <a:schemeClr val="accent1"/>
                </a:solidFill>
              </a:defRPr>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60" name="Google Shape;60;p6"/>
          <p:cNvSpPr txBox="1"/>
          <p:nvPr>
            <p:ph idx="1" type="subTitle"/>
          </p:nvPr>
        </p:nvSpPr>
        <p:spPr>
          <a:xfrm>
            <a:off x="1762475" y="1730900"/>
            <a:ext cx="2512500" cy="4956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61" name="Google Shape;61;p6"/>
          <p:cNvSpPr txBox="1"/>
          <p:nvPr>
            <p:ph idx="2" type="title"/>
          </p:nvPr>
        </p:nvSpPr>
        <p:spPr>
          <a:xfrm>
            <a:off x="1762475" y="534975"/>
            <a:ext cx="2512500" cy="6978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chemeClr val="accent1"/>
              </a:buClr>
              <a:buSzPts val="7200"/>
              <a:buNone/>
              <a:defRPr sz="5800">
                <a:solidFill>
                  <a:schemeClr val="accent1"/>
                </a:solidFill>
              </a:defRPr>
            </a:lvl1pPr>
            <a:lvl2pPr lvl="1" algn="r">
              <a:lnSpc>
                <a:spcPct val="100000"/>
              </a:lnSpc>
              <a:spcBef>
                <a:spcPts val="0"/>
              </a:spcBef>
              <a:spcAft>
                <a:spcPts val="0"/>
              </a:spcAft>
              <a:buSzPts val="7200"/>
              <a:buNone/>
              <a:defRPr sz="7200"/>
            </a:lvl2pPr>
            <a:lvl3pPr lvl="2" algn="r">
              <a:lnSpc>
                <a:spcPct val="100000"/>
              </a:lnSpc>
              <a:spcBef>
                <a:spcPts val="0"/>
              </a:spcBef>
              <a:spcAft>
                <a:spcPts val="0"/>
              </a:spcAft>
              <a:buSzPts val="7200"/>
              <a:buNone/>
              <a:defRPr sz="7200"/>
            </a:lvl3pPr>
            <a:lvl4pPr lvl="3" algn="r">
              <a:lnSpc>
                <a:spcPct val="100000"/>
              </a:lnSpc>
              <a:spcBef>
                <a:spcPts val="0"/>
              </a:spcBef>
              <a:spcAft>
                <a:spcPts val="0"/>
              </a:spcAft>
              <a:buSzPts val="7200"/>
              <a:buNone/>
              <a:defRPr sz="7200"/>
            </a:lvl4pPr>
            <a:lvl5pPr lvl="4" algn="r">
              <a:lnSpc>
                <a:spcPct val="100000"/>
              </a:lnSpc>
              <a:spcBef>
                <a:spcPts val="0"/>
              </a:spcBef>
              <a:spcAft>
                <a:spcPts val="0"/>
              </a:spcAft>
              <a:buSzPts val="7200"/>
              <a:buNone/>
              <a:defRPr sz="7200"/>
            </a:lvl5pPr>
            <a:lvl6pPr lvl="5" algn="r">
              <a:lnSpc>
                <a:spcPct val="100000"/>
              </a:lnSpc>
              <a:spcBef>
                <a:spcPts val="0"/>
              </a:spcBef>
              <a:spcAft>
                <a:spcPts val="0"/>
              </a:spcAft>
              <a:buSzPts val="7200"/>
              <a:buNone/>
              <a:defRPr sz="7200"/>
            </a:lvl6pPr>
            <a:lvl7pPr lvl="6" algn="r">
              <a:lnSpc>
                <a:spcPct val="100000"/>
              </a:lnSpc>
              <a:spcBef>
                <a:spcPts val="0"/>
              </a:spcBef>
              <a:spcAft>
                <a:spcPts val="0"/>
              </a:spcAft>
              <a:buSzPts val="7200"/>
              <a:buNone/>
              <a:defRPr sz="7200"/>
            </a:lvl7pPr>
            <a:lvl8pPr lvl="7" algn="r">
              <a:lnSpc>
                <a:spcPct val="100000"/>
              </a:lnSpc>
              <a:spcBef>
                <a:spcPts val="0"/>
              </a:spcBef>
              <a:spcAft>
                <a:spcPts val="0"/>
              </a:spcAft>
              <a:buSzPts val="7200"/>
              <a:buNone/>
              <a:defRPr sz="7200"/>
            </a:lvl8pPr>
            <a:lvl9pPr lvl="8" algn="r">
              <a:lnSpc>
                <a:spcPct val="100000"/>
              </a:lnSpc>
              <a:spcBef>
                <a:spcPts val="0"/>
              </a:spcBef>
              <a:spcAft>
                <a:spcPts val="0"/>
              </a:spcAft>
              <a:buSzPts val="7200"/>
              <a:buNone/>
              <a:defRPr sz="7200"/>
            </a:lvl9pPr>
          </a:lstStyle>
          <a:p/>
        </p:txBody>
      </p:sp>
      <p:sp>
        <p:nvSpPr>
          <p:cNvPr id="62" name="Google Shape;62;p6"/>
          <p:cNvSpPr txBox="1"/>
          <p:nvPr>
            <p:ph idx="3" type="title"/>
          </p:nvPr>
        </p:nvSpPr>
        <p:spPr>
          <a:xfrm>
            <a:off x="1762475" y="3590474"/>
            <a:ext cx="2512500" cy="4215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SzPts val="1400"/>
              <a:buNone/>
              <a:defRPr i="0" sz="2400">
                <a:solidFill>
                  <a:schemeClr val="accent1"/>
                </a:solidFill>
              </a:defRPr>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63" name="Google Shape;63;p6"/>
          <p:cNvSpPr txBox="1"/>
          <p:nvPr>
            <p:ph idx="4" type="subTitle"/>
          </p:nvPr>
        </p:nvSpPr>
        <p:spPr>
          <a:xfrm>
            <a:off x="1762475" y="4050275"/>
            <a:ext cx="2512500" cy="4956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64" name="Google Shape;64;p6"/>
          <p:cNvSpPr txBox="1"/>
          <p:nvPr>
            <p:ph idx="5" type="title"/>
          </p:nvPr>
        </p:nvSpPr>
        <p:spPr>
          <a:xfrm>
            <a:off x="1762475" y="2854359"/>
            <a:ext cx="2512500" cy="6978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chemeClr val="accent1"/>
              </a:buClr>
              <a:buSzPts val="7200"/>
              <a:buNone/>
              <a:defRPr sz="5800">
                <a:solidFill>
                  <a:schemeClr val="accent1"/>
                </a:solidFill>
              </a:defRPr>
            </a:lvl1pPr>
            <a:lvl2pPr lvl="1" algn="r">
              <a:lnSpc>
                <a:spcPct val="100000"/>
              </a:lnSpc>
              <a:spcBef>
                <a:spcPts val="0"/>
              </a:spcBef>
              <a:spcAft>
                <a:spcPts val="0"/>
              </a:spcAft>
              <a:buSzPts val="7200"/>
              <a:buNone/>
              <a:defRPr sz="7200"/>
            </a:lvl2pPr>
            <a:lvl3pPr lvl="2" algn="r">
              <a:lnSpc>
                <a:spcPct val="100000"/>
              </a:lnSpc>
              <a:spcBef>
                <a:spcPts val="0"/>
              </a:spcBef>
              <a:spcAft>
                <a:spcPts val="0"/>
              </a:spcAft>
              <a:buSzPts val="7200"/>
              <a:buNone/>
              <a:defRPr sz="7200"/>
            </a:lvl3pPr>
            <a:lvl4pPr lvl="3" algn="r">
              <a:lnSpc>
                <a:spcPct val="100000"/>
              </a:lnSpc>
              <a:spcBef>
                <a:spcPts val="0"/>
              </a:spcBef>
              <a:spcAft>
                <a:spcPts val="0"/>
              </a:spcAft>
              <a:buSzPts val="7200"/>
              <a:buNone/>
              <a:defRPr sz="7200"/>
            </a:lvl4pPr>
            <a:lvl5pPr lvl="4" algn="r">
              <a:lnSpc>
                <a:spcPct val="100000"/>
              </a:lnSpc>
              <a:spcBef>
                <a:spcPts val="0"/>
              </a:spcBef>
              <a:spcAft>
                <a:spcPts val="0"/>
              </a:spcAft>
              <a:buSzPts val="7200"/>
              <a:buNone/>
              <a:defRPr sz="7200"/>
            </a:lvl5pPr>
            <a:lvl6pPr lvl="5" algn="r">
              <a:lnSpc>
                <a:spcPct val="100000"/>
              </a:lnSpc>
              <a:spcBef>
                <a:spcPts val="0"/>
              </a:spcBef>
              <a:spcAft>
                <a:spcPts val="0"/>
              </a:spcAft>
              <a:buSzPts val="7200"/>
              <a:buNone/>
              <a:defRPr sz="7200"/>
            </a:lvl6pPr>
            <a:lvl7pPr lvl="6" algn="r">
              <a:lnSpc>
                <a:spcPct val="100000"/>
              </a:lnSpc>
              <a:spcBef>
                <a:spcPts val="0"/>
              </a:spcBef>
              <a:spcAft>
                <a:spcPts val="0"/>
              </a:spcAft>
              <a:buSzPts val="7200"/>
              <a:buNone/>
              <a:defRPr sz="7200"/>
            </a:lvl7pPr>
            <a:lvl8pPr lvl="7" algn="r">
              <a:lnSpc>
                <a:spcPct val="100000"/>
              </a:lnSpc>
              <a:spcBef>
                <a:spcPts val="0"/>
              </a:spcBef>
              <a:spcAft>
                <a:spcPts val="0"/>
              </a:spcAft>
              <a:buSzPts val="7200"/>
              <a:buNone/>
              <a:defRPr sz="7200"/>
            </a:lvl8pPr>
            <a:lvl9pPr lvl="8" algn="r">
              <a:lnSpc>
                <a:spcPct val="100000"/>
              </a:lnSpc>
              <a:spcBef>
                <a:spcPts val="0"/>
              </a:spcBef>
              <a:spcAft>
                <a:spcPts val="0"/>
              </a:spcAft>
              <a:buSzPts val="7200"/>
              <a:buNone/>
              <a:defRPr sz="7200"/>
            </a:lvl9pPr>
          </a:lstStyle>
          <a:p/>
        </p:txBody>
      </p:sp>
      <p:sp>
        <p:nvSpPr>
          <p:cNvPr id="65" name="Google Shape;65;p6"/>
          <p:cNvSpPr txBox="1"/>
          <p:nvPr>
            <p:ph idx="6" type="title"/>
          </p:nvPr>
        </p:nvSpPr>
        <p:spPr>
          <a:xfrm>
            <a:off x="4869047" y="1271090"/>
            <a:ext cx="2512500" cy="4215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SzPts val="1400"/>
              <a:buNone/>
              <a:defRPr i="0" sz="2400">
                <a:solidFill>
                  <a:schemeClr val="accent1"/>
                </a:solidFill>
              </a:defRPr>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66" name="Google Shape;66;p6"/>
          <p:cNvSpPr txBox="1"/>
          <p:nvPr>
            <p:ph idx="7" type="subTitle"/>
          </p:nvPr>
        </p:nvSpPr>
        <p:spPr>
          <a:xfrm>
            <a:off x="4869049" y="1730900"/>
            <a:ext cx="2512500" cy="4956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67" name="Google Shape;67;p6"/>
          <p:cNvSpPr txBox="1"/>
          <p:nvPr>
            <p:ph idx="8" type="title"/>
          </p:nvPr>
        </p:nvSpPr>
        <p:spPr>
          <a:xfrm>
            <a:off x="4869047" y="534975"/>
            <a:ext cx="2512500" cy="6978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chemeClr val="accent1"/>
              </a:buClr>
              <a:buSzPts val="7200"/>
              <a:buNone/>
              <a:defRPr sz="5800">
                <a:solidFill>
                  <a:schemeClr val="accent1"/>
                </a:solidFill>
              </a:defRPr>
            </a:lvl1pPr>
            <a:lvl2pPr lvl="1" algn="r">
              <a:lnSpc>
                <a:spcPct val="100000"/>
              </a:lnSpc>
              <a:spcBef>
                <a:spcPts val="0"/>
              </a:spcBef>
              <a:spcAft>
                <a:spcPts val="0"/>
              </a:spcAft>
              <a:buSzPts val="7200"/>
              <a:buNone/>
              <a:defRPr sz="7200"/>
            </a:lvl2pPr>
            <a:lvl3pPr lvl="2" algn="r">
              <a:lnSpc>
                <a:spcPct val="100000"/>
              </a:lnSpc>
              <a:spcBef>
                <a:spcPts val="0"/>
              </a:spcBef>
              <a:spcAft>
                <a:spcPts val="0"/>
              </a:spcAft>
              <a:buSzPts val="7200"/>
              <a:buNone/>
              <a:defRPr sz="7200"/>
            </a:lvl3pPr>
            <a:lvl4pPr lvl="3" algn="r">
              <a:lnSpc>
                <a:spcPct val="100000"/>
              </a:lnSpc>
              <a:spcBef>
                <a:spcPts val="0"/>
              </a:spcBef>
              <a:spcAft>
                <a:spcPts val="0"/>
              </a:spcAft>
              <a:buSzPts val="7200"/>
              <a:buNone/>
              <a:defRPr sz="7200"/>
            </a:lvl4pPr>
            <a:lvl5pPr lvl="4" algn="r">
              <a:lnSpc>
                <a:spcPct val="100000"/>
              </a:lnSpc>
              <a:spcBef>
                <a:spcPts val="0"/>
              </a:spcBef>
              <a:spcAft>
                <a:spcPts val="0"/>
              </a:spcAft>
              <a:buSzPts val="7200"/>
              <a:buNone/>
              <a:defRPr sz="7200"/>
            </a:lvl5pPr>
            <a:lvl6pPr lvl="5" algn="r">
              <a:lnSpc>
                <a:spcPct val="100000"/>
              </a:lnSpc>
              <a:spcBef>
                <a:spcPts val="0"/>
              </a:spcBef>
              <a:spcAft>
                <a:spcPts val="0"/>
              </a:spcAft>
              <a:buSzPts val="7200"/>
              <a:buNone/>
              <a:defRPr sz="7200"/>
            </a:lvl6pPr>
            <a:lvl7pPr lvl="6" algn="r">
              <a:lnSpc>
                <a:spcPct val="100000"/>
              </a:lnSpc>
              <a:spcBef>
                <a:spcPts val="0"/>
              </a:spcBef>
              <a:spcAft>
                <a:spcPts val="0"/>
              </a:spcAft>
              <a:buSzPts val="7200"/>
              <a:buNone/>
              <a:defRPr sz="7200"/>
            </a:lvl7pPr>
            <a:lvl8pPr lvl="7" algn="r">
              <a:lnSpc>
                <a:spcPct val="100000"/>
              </a:lnSpc>
              <a:spcBef>
                <a:spcPts val="0"/>
              </a:spcBef>
              <a:spcAft>
                <a:spcPts val="0"/>
              </a:spcAft>
              <a:buSzPts val="7200"/>
              <a:buNone/>
              <a:defRPr sz="7200"/>
            </a:lvl8pPr>
            <a:lvl9pPr lvl="8" algn="r">
              <a:lnSpc>
                <a:spcPct val="100000"/>
              </a:lnSpc>
              <a:spcBef>
                <a:spcPts val="0"/>
              </a:spcBef>
              <a:spcAft>
                <a:spcPts val="0"/>
              </a:spcAft>
              <a:buSzPts val="7200"/>
              <a:buNone/>
              <a:defRPr sz="7200"/>
            </a:lvl9pPr>
          </a:lstStyle>
          <a:p/>
        </p:txBody>
      </p:sp>
      <p:sp>
        <p:nvSpPr>
          <p:cNvPr id="68" name="Google Shape;68;p6"/>
          <p:cNvSpPr txBox="1"/>
          <p:nvPr>
            <p:ph idx="9" type="title"/>
          </p:nvPr>
        </p:nvSpPr>
        <p:spPr>
          <a:xfrm>
            <a:off x="4869047" y="3590474"/>
            <a:ext cx="2512500" cy="4215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SzPts val="1400"/>
              <a:buNone/>
              <a:defRPr i="0" sz="2400">
                <a:solidFill>
                  <a:schemeClr val="accent1"/>
                </a:solidFill>
              </a:defRPr>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69" name="Google Shape;69;p6"/>
          <p:cNvSpPr txBox="1"/>
          <p:nvPr>
            <p:ph idx="13" type="subTitle"/>
          </p:nvPr>
        </p:nvSpPr>
        <p:spPr>
          <a:xfrm>
            <a:off x="4869049" y="4050275"/>
            <a:ext cx="2512500" cy="4956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70" name="Google Shape;70;p6"/>
          <p:cNvSpPr txBox="1"/>
          <p:nvPr>
            <p:ph idx="14" type="title"/>
          </p:nvPr>
        </p:nvSpPr>
        <p:spPr>
          <a:xfrm>
            <a:off x="4869047" y="2854359"/>
            <a:ext cx="2512500" cy="6978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Clr>
                <a:schemeClr val="accent1"/>
              </a:buClr>
              <a:buSzPts val="7200"/>
              <a:buNone/>
              <a:defRPr sz="5800">
                <a:solidFill>
                  <a:schemeClr val="accent1"/>
                </a:solidFill>
              </a:defRPr>
            </a:lvl1pPr>
            <a:lvl2pPr lvl="1" algn="r">
              <a:lnSpc>
                <a:spcPct val="100000"/>
              </a:lnSpc>
              <a:spcBef>
                <a:spcPts val="0"/>
              </a:spcBef>
              <a:spcAft>
                <a:spcPts val="0"/>
              </a:spcAft>
              <a:buSzPts val="7200"/>
              <a:buNone/>
              <a:defRPr sz="7200"/>
            </a:lvl2pPr>
            <a:lvl3pPr lvl="2" algn="r">
              <a:lnSpc>
                <a:spcPct val="100000"/>
              </a:lnSpc>
              <a:spcBef>
                <a:spcPts val="0"/>
              </a:spcBef>
              <a:spcAft>
                <a:spcPts val="0"/>
              </a:spcAft>
              <a:buSzPts val="7200"/>
              <a:buNone/>
              <a:defRPr sz="7200"/>
            </a:lvl3pPr>
            <a:lvl4pPr lvl="3" algn="r">
              <a:lnSpc>
                <a:spcPct val="100000"/>
              </a:lnSpc>
              <a:spcBef>
                <a:spcPts val="0"/>
              </a:spcBef>
              <a:spcAft>
                <a:spcPts val="0"/>
              </a:spcAft>
              <a:buSzPts val="7200"/>
              <a:buNone/>
              <a:defRPr sz="7200"/>
            </a:lvl4pPr>
            <a:lvl5pPr lvl="4" algn="r">
              <a:lnSpc>
                <a:spcPct val="100000"/>
              </a:lnSpc>
              <a:spcBef>
                <a:spcPts val="0"/>
              </a:spcBef>
              <a:spcAft>
                <a:spcPts val="0"/>
              </a:spcAft>
              <a:buSzPts val="7200"/>
              <a:buNone/>
              <a:defRPr sz="7200"/>
            </a:lvl5pPr>
            <a:lvl6pPr lvl="5" algn="r">
              <a:lnSpc>
                <a:spcPct val="100000"/>
              </a:lnSpc>
              <a:spcBef>
                <a:spcPts val="0"/>
              </a:spcBef>
              <a:spcAft>
                <a:spcPts val="0"/>
              </a:spcAft>
              <a:buSzPts val="7200"/>
              <a:buNone/>
              <a:defRPr sz="7200"/>
            </a:lvl6pPr>
            <a:lvl7pPr lvl="6" algn="r">
              <a:lnSpc>
                <a:spcPct val="100000"/>
              </a:lnSpc>
              <a:spcBef>
                <a:spcPts val="0"/>
              </a:spcBef>
              <a:spcAft>
                <a:spcPts val="0"/>
              </a:spcAft>
              <a:buSzPts val="7200"/>
              <a:buNone/>
              <a:defRPr sz="7200"/>
            </a:lvl7pPr>
            <a:lvl8pPr lvl="7" algn="r">
              <a:lnSpc>
                <a:spcPct val="100000"/>
              </a:lnSpc>
              <a:spcBef>
                <a:spcPts val="0"/>
              </a:spcBef>
              <a:spcAft>
                <a:spcPts val="0"/>
              </a:spcAft>
              <a:buSzPts val="7200"/>
              <a:buNone/>
              <a:defRPr sz="7200"/>
            </a:lvl8pPr>
            <a:lvl9pPr lvl="8" algn="r">
              <a:lnSpc>
                <a:spcPct val="100000"/>
              </a:lnSpc>
              <a:spcBef>
                <a:spcPts val="0"/>
              </a:spcBef>
              <a:spcAft>
                <a:spcPts val="0"/>
              </a:spcAft>
              <a:buSzPts val="7200"/>
              <a:buNone/>
              <a:defRPr sz="7200"/>
            </a:lvl9pPr>
          </a:lstStyle>
          <a:p/>
        </p:txBody>
      </p:sp>
      <p:grpSp>
        <p:nvGrpSpPr>
          <p:cNvPr id="71" name="Google Shape;71;p6"/>
          <p:cNvGrpSpPr/>
          <p:nvPr/>
        </p:nvGrpSpPr>
        <p:grpSpPr>
          <a:xfrm>
            <a:off x="646175" y="496497"/>
            <a:ext cx="8246370" cy="4435550"/>
            <a:chOff x="646175" y="496497"/>
            <a:chExt cx="8246370" cy="4435550"/>
          </a:xfrm>
        </p:grpSpPr>
        <p:sp>
          <p:nvSpPr>
            <p:cNvPr id="72" name="Google Shape;72;p6"/>
            <p:cNvSpPr/>
            <p:nvPr/>
          </p:nvSpPr>
          <p:spPr>
            <a:xfrm>
              <a:off x="1739846" y="4833396"/>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6"/>
            <p:cNvSpPr/>
            <p:nvPr/>
          </p:nvSpPr>
          <p:spPr>
            <a:xfrm>
              <a:off x="7061966" y="866622"/>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6"/>
            <p:cNvSpPr/>
            <p:nvPr/>
          </p:nvSpPr>
          <p:spPr>
            <a:xfrm>
              <a:off x="8428966" y="47083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6"/>
            <p:cNvSpPr/>
            <p:nvPr/>
          </p:nvSpPr>
          <p:spPr>
            <a:xfrm>
              <a:off x="646175" y="496497"/>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6"/>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extLst>
    <p:ext uri="{DCECCB84-F9BA-43D5-87BE-67443E8EF086}">
      <p15:sldGuideLst>
        <p15:guide id="1" pos="5507">
          <p15:clr>
            <a:srgbClr val="F9AD4C"/>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
  <p:cSld name="Two Content">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7"/>
          <p:cNvSpPr txBox="1"/>
          <p:nvPr>
            <p:ph type="title"/>
          </p:nvPr>
        </p:nvSpPr>
        <p:spPr>
          <a:xfrm>
            <a:off x="2887051" y="1332225"/>
            <a:ext cx="3369900" cy="22428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4800"/>
              <a:buNone/>
              <a:defRPr i="0" sz="4800"/>
            </a:lvl1pPr>
            <a:lvl2pPr lvl="1" algn="l">
              <a:lnSpc>
                <a:spcPct val="100000"/>
              </a:lnSpc>
              <a:spcBef>
                <a:spcPts val="0"/>
              </a:spcBef>
              <a:spcAft>
                <a:spcPts val="0"/>
              </a:spcAft>
              <a:buClr>
                <a:schemeClr val="accent1"/>
              </a:buClr>
              <a:buSzPts val="6000"/>
              <a:buNone/>
              <a:defRPr sz="6000">
                <a:solidFill>
                  <a:schemeClr val="accent1"/>
                </a:solidFill>
              </a:defRPr>
            </a:lvl2pPr>
            <a:lvl3pPr lvl="2" algn="l">
              <a:lnSpc>
                <a:spcPct val="100000"/>
              </a:lnSpc>
              <a:spcBef>
                <a:spcPts val="0"/>
              </a:spcBef>
              <a:spcAft>
                <a:spcPts val="0"/>
              </a:spcAft>
              <a:buClr>
                <a:schemeClr val="accent1"/>
              </a:buClr>
              <a:buSzPts val="6000"/>
              <a:buNone/>
              <a:defRPr sz="6000">
                <a:solidFill>
                  <a:schemeClr val="accent1"/>
                </a:solidFill>
              </a:defRPr>
            </a:lvl3pPr>
            <a:lvl4pPr lvl="3" algn="l">
              <a:lnSpc>
                <a:spcPct val="100000"/>
              </a:lnSpc>
              <a:spcBef>
                <a:spcPts val="0"/>
              </a:spcBef>
              <a:spcAft>
                <a:spcPts val="0"/>
              </a:spcAft>
              <a:buClr>
                <a:schemeClr val="accent1"/>
              </a:buClr>
              <a:buSzPts val="6000"/>
              <a:buNone/>
              <a:defRPr sz="6000">
                <a:solidFill>
                  <a:schemeClr val="accent1"/>
                </a:solidFill>
              </a:defRPr>
            </a:lvl4pPr>
            <a:lvl5pPr lvl="4" algn="l">
              <a:lnSpc>
                <a:spcPct val="100000"/>
              </a:lnSpc>
              <a:spcBef>
                <a:spcPts val="0"/>
              </a:spcBef>
              <a:spcAft>
                <a:spcPts val="0"/>
              </a:spcAft>
              <a:buClr>
                <a:schemeClr val="accent1"/>
              </a:buClr>
              <a:buSzPts val="6000"/>
              <a:buNone/>
              <a:defRPr sz="6000">
                <a:solidFill>
                  <a:schemeClr val="accent1"/>
                </a:solidFill>
              </a:defRPr>
            </a:lvl5pPr>
            <a:lvl6pPr lvl="5" algn="l">
              <a:lnSpc>
                <a:spcPct val="100000"/>
              </a:lnSpc>
              <a:spcBef>
                <a:spcPts val="0"/>
              </a:spcBef>
              <a:spcAft>
                <a:spcPts val="0"/>
              </a:spcAft>
              <a:buClr>
                <a:schemeClr val="accent1"/>
              </a:buClr>
              <a:buSzPts val="6000"/>
              <a:buNone/>
              <a:defRPr sz="6000">
                <a:solidFill>
                  <a:schemeClr val="accent1"/>
                </a:solidFill>
              </a:defRPr>
            </a:lvl6pPr>
            <a:lvl7pPr lvl="6" algn="l">
              <a:lnSpc>
                <a:spcPct val="100000"/>
              </a:lnSpc>
              <a:spcBef>
                <a:spcPts val="0"/>
              </a:spcBef>
              <a:spcAft>
                <a:spcPts val="0"/>
              </a:spcAft>
              <a:buClr>
                <a:schemeClr val="accent1"/>
              </a:buClr>
              <a:buSzPts val="6000"/>
              <a:buNone/>
              <a:defRPr sz="6000">
                <a:solidFill>
                  <a:schemeClr val="accent1"/>
                </a:solidFill>
              </a:defRPr>
            </a:lvl7pPr>
            <a:lvl8pPr lvl="7" algn="l">
              <a:lnSpc>
                <a:spcPct val="100000"/>
              </a:lnSpc>
              <a:spcBef>
                <a:spcPts val="0"/>
              </a:spcBef>
              <a:spcAft>
                <a:spcPts val="0"/>
              </a:spcAft>
              <a:buClr>
                <a:schemeClr val="accent1"/>
              </a:buClr>
              <a:buSzPts val="6000"/>
              <a:buNone/>
              <a:defRPr sz="6000">
                <a:solidFill>
                  <a:schemeClr val="accent1"/>
                </a:solidFill>
              </a:defRPr>
            </a:lvl8pPr>
            <a:lvl9pPr lvl="8" algn="l">
              <a:lnSpc>
                <a:spcPct val="100000"/>
              </a:lnSpc>
              <a:spcBef>
                <a:spcPts val="0"/>
              </a:spcBef>
              <a:spcAft>
                <a:spcPts val="0"/>
              </a:spcAft>
              <a:buClr>
                <a:schemeClr val="accent1"/>
              </a:buClr>
              <a:buSzPts val="6000"/>
              <a:buNone/>
              <a:defRPr sz="6000">
                <a:solidFill>
                  <a:schemeClr val="accent1"/>
                </a:solidFill>
              </a:defRPr>
            </a:lvl9pPr>
          </a:lstStyle>
          <a:p/>
        </p:txBody>
      </p:sp>
      <p:sp>
        <p:nvSpPr>
          <p:cNvPr id="79" name="Google Shape;79;p7"/>
          <p:cNvSpPr txBox="1"/>
          <p:nvPr>
            <p:ph idx="1" type="subTitle"/>
          </p:nvPr>
        </p:nvSpPr>
        <p:spPr>
          <a:xfrm>
            <a:off x="2480101" y="3882801"/>
            <a:ext cx="4183800" cy="3552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800"/>
            </a:lvl2pPr>
            <a:lvl3pPr lvl="2" algn="ctr">
              <a:lnSpc>
                <a:spcPct val="100000"/>
              </a:lnSpc>
              <a:spcBef>
                <a:spcPts val="0"/>
              </a:spcBef>
              <a:spcAft>
                <a:spcPts val="0"/>
              </a:spcAft>
              <a:buSzPts val="1600"/>
              <a:buNone/>
              <a:defRPr sz="1800"/>
            </a:lvl3pPr>
            <a:lvl4pPr lvl="3" algn="ctr">
              <a:lnSpc>
                <a:spcPct val="100000"/>
              </a:lnSpc>
              <a:spcBef>
                <a:spcPts val="0"/>
              </a:spcBef>
              <a:spcAft>
                <a:spcPts val="0"/>
              </a:spcAft>
              <a:buSzPts val="1600"/>
              <a:buNone/>
              <a:defRPr sz="1800"/>
            </a:lvl4pPr>
            <a:lvl5pPr lvl="4" algn="ctr">
              <a:lnSpc>
                <a:spcPct val="100000"/>
              </a:lnSpc>
              <a:spcBef>
                <a:spcPts val="0"/>
              </a:spcBef>
              <a:spcAft>
                <a:spcPts val="0"/>
              </a:spcAft>
              <a:buSzPts val="1600"/>
              <a:buNone/>
              <a:defRPr sz="1800"/>
            </a:lvl5pPr>
            <a:lvl6pPr lvl="5" algn="ctr">
              <a:lnSpc>
                <a:spcPct val="100000"/>
              </a:lnSpc>
              <a:spcBef>
                <a:spcPts val="0"/>
              </a:spcBef>
              <a:spcAft>
                <a:spcPts val="0"/>
              </a:spcAft>
              <a:buSzPts val="1600"/>
              <a:buNone/>
              <a:defRPr sz="1800"/>
            </a:lvl6pPr>
            <a:lvl7pPr lvl="6" algn="ctr">
              <a:lnSpc>
                <a:spcPct val="100000"/>
              </a:lnSpc>
              <a:spcBef>
                <a:spcPts val="0"/>
              </a:spcBef>
              <a:spcAft>
                <a:spcPts val="0"/>
              </a:spcAft>
              <a:buSzPts val="1600"/>
              <a:buNone/>
              <a:defRPr sz="1800"/>
            </a:lvl7pPr>
            <a:lvl8pPr lvl="7" algn="ctr">
              <a:lnSpc>
                <a:spcPct val="100000"/>
              </a:lnSpc>
              <a:spcBef>
                <a:spcPts val="0"/>
              </a:spcBef>
              <a:spcAft>
                <a:spcPts val="0"/>
              </a:spcAft>
              <a:buSzPts val="1600"/>
              <a:buNone/>
              <a:defRPr sz="1800"/>
            </a:lvl8pPr>
            <a:lvl9pPr lvl="8" algn="ctr">
              <a:lnSpc>
                <a:spcPct val="100000"/>
              </a:lnSpc>
              <a:spcBef>
                <a:spcPts val="0"/>
              </a:spcBef>
              <a:spcAft>
                <a:spcPts val="0"/>
              </a:spcAft>
              <a:buSzPts val="1600"/>
              <a:buNone/>
              <a:defRPr sz="1800"/>
            </a:lvl9pPr>
          </a:lstStyle>
          <a:p/>
        </p:txBody>
      </p:sp>
      <p:grpSp>
        <p:nvGrpSpPr>
          <p:cNvPr id="80" name="Google Shape;80;p7"/>
          <p:cNvGrpSpPr/>
          <p:nvPr/>
        </p:nvGrpSpPr>
        <p:grpSpPr>
          <a:xfrm rot="10800000">
            <a:off x="2326312" y="871269"/>
            <a:ext cx="4491275" cy="3544029"/>
            <a:chOff x="2256903" y="816487"/>
            <a:chExt cx="4630180" cy="3653639"/>
          </a:xfrm>
        </p:grpSpPr>
        <p:sp>
          <p:nvSpPr>
            <p:cNvPr id="81" name="Google Shape;81;p7"/>
            <p:cNvSpPr/>
            <p:nvPr/>
          </p:nvSpPr>
          <p:spPr>
            <a:xfrm>
              <a:off x="2256903" y="816487"/>
              <a:ext cx="4630180" cy="3653639"/>
            </a:xfrm>
            <a:custGeom>
              <a:rect b="b" l="l" r="r" t="t"/>
              <a:pathLst>
                <a:path extrusionOk="0" h="71169" w="90191">
                  <a:moveTo>
                    <a:pt x="51262" y="4765"/>
                  </a:moveTo>
                  <a:cubicBezTo>
                    <a:pt x="51543" y="4765"/>
                    <a:pt x="51822" y="4770"/>
                    <a:pt x="52107" y="4781"/>
                  </a:cubicBezTo>
                  <a:cubicBezTo>
                    <a:pt x="53975" y="4833"/>
                    <a:pt x="54987" y="5361"/>
                    <a:pt x="55432" y="6154"/>
                  </a:cubicBezTo>
                  <a:cubicBezTo>
                    <a:pt x="51794" y="7210"/>
                    <a:pt x="48217" y="9267"/>
                    <a:pt x="46121" y="10663"/>
                  </a:cubicBezTo>
                  <a:cubicBezTo>
                    <a:pt x="46025" y="10731"/>
                    <a:pt x="45925" y="10799"/>
                    <a:pt x="45825" y="10863"/>
                  </a:cubicBezTo>
                  <a:cubicBezTo>
                    <a:pt x="45553" y="10363"/>
                    <a:pt x="45052" y="9947"/>
                    <a:pt x="44389" y="9719"/>
                  </a:cubicBezTo>
                  <a:cubicBezTo>
                    <a:pt x="46153" y="8262"/>
                    <a:pt x="44493" y="6181"/>
                    <a:pt x="42360" y="6181"/>
                  </a:cubicBezTo>
                  <a:cubicBezTo>
                    <a:pt x="42252" y="6181"/>
                    <a:pt x="42140" y="6190"/>
                    <a:pt x="42032" y="6198"/>
                  </a:cubicBezTo>
                  <a:cubicBezTo>
                    <a:pt x="44973" y="5302"/>
                    <a:pt x="48058" y="4765"/>
                    <a:pt x="51262" y="4765"/>
                  </a:cubicBezTo>
                  <a:close/>
                  <a:moveTo>
                    <a:pt x="53559" y="12371"/>
                  </a:moveTo>
                  <a:lnTo>
                    <a:pt x="53559" y="12371"/>
                  </a:lnTo>
                  <a:cubicBezTo>
                    <a:pt x="53323" y="12716"/>
                    <a:pt x="53087" y="13044"/>
                    <a:pt x="52859" y="13348"/>
                  </a:cubicBezTo>
                  <a:cubicBezTo>
                    <a:pt x="52583" y="13296"/>
                    <a:pt x="52315" y="13252"/>
                    <a:pt x="52038" y="13216"/>
                  </a:cubicBezTo>
                  <a:cubicBezTo>
                    <a:pt x="52551" y="12916"/>
                    <a:pt x="53059" y="12632"/>
                    <a:pt x="53559" y="12371"/>
                  </a:cubicBezTo>
                  <a:close/>
                  <a:moveTo>
                    <a:pt x="60457" y="10499"/>
                  </a:moveTo>
                  <a:cubicBezTo>
                    <a:pt x="60693" y="10607"/>
                    <a:pt x="60869" y="10772"/>
                    <a:pt x="60978" y="10999"/>
                  </a:cubicBezTo>
                  <a:cubicBezTo>
                    <a:pt x="61593" y="12308"/>
                    <a:pt x="60645" y="13856"/>
                    <a:pt x="59453" y="15213"/>
                  </a:cubicBezTo>
                  <a:cubicBezTo>
                    <a:pt x="58601" y="15592"/>
                    <a:pt x="57772" y="16017"/>
                    <a:pt x="56965" y="16465"/>
                  </a:cubicBezTo>
                  <a:cubicBezTo>
                    <a:pt x="57004" y="16417"/>
                    <a:pt x="57044" y="16369"/>
                    <a:pt x="57080" y="16325"/>
                  </a:cubicBezTo>
                  <a:cubicBezTo>
                    <a:pt x="58365" y="14737"/>
                    <a:pt x="59685" y="12648"/>
                    <a:pt x="60457" y="10499"/>
                  </a:cubicBezTo>
                  <a:close/>
                  <a:moveTo>
                    <a:pt x="48430" y="17945"/>
                  </a:moveTo>
                  <a:lnTo>
                    <a:pt x="48430" y="17945"/>
                  </a:lnTo>
                  <a:cubicBezTo>
                    <a:pt x="47685" y="18670"/>
                    <a:pt x="46889" y="19346"/>
                    <a:pt x="46041" y="19985"/>
                  </a:cubicBezTo>
                  <a:cubicBezTo>
                    <a:pt x="45949" y="19542"/>
                    <a:pt x="45721" y="19121"/>
                    <a:pt x="45397" y="18766"/>
                  </a:cubicBezTo>
                  <a:cubicBezTo>
                    <a:pt x="46389" y="18382"/>
                    <a:pt x="47405" y="18098"/>
                    <a:pt x="48430" y="17945"/>
                  </a:cubicBezTo>
                  <a:close/>
                  <a:moveTo>
                    <a:pt x="14204" y="18897"/>
                  </a:moveTo>
                  <a:lnTo>
                    <a:pt x="14204" y="18897"/>
                  </a:lnTo>
                  <a:cubicBezTo>
                    <a:pt x="11908" y="21130"/>
                    <a:pt x="9710" y="23439"/>
                    <a:pt x="7582" y="25787"/>
                  </a:cubicBezTo>
                  <a:cubicBezTo>
                    <a:pt x="8911" y="23163"/>
                    <a:pt x="11455" y="20874"/>
                    <a:pt x="14204" y="18897"/>
                  </a:cubicBezTo>
                  <a:close/>
                  <a:moveTo>
                    <a:pt x="35198" y="24947"/>
                  </a:moveTo>
                  <a:cubicBezTo>
                    <a:pt x="35198" y="25015"/>
                    <a:pt x="35202" y="25084"/>
                    <a:pt x="35206" y="25152"/>
                  </a:cubicBezTo>
                  <a:cubicBezTo>
                    <a:pt x="34670" y="25728"/>
                    <a:pt x="34138" y="26304"/>
                    <a:pt x="33606" y="26880"/>
                  </a:cubicBezTo>
                  <a:cubicBezTo>
                    <a:pt x="32177" y="27564"/>
                    <a:pt x="30768" y="28253"/>
                    <a:pt x="29412" y="28960"/>
                  </a:cubicBezTo>
                  <a:cubicBezTo>
                    <a:pt x="31313" y="27600"/>
                    <a:pt x="33257" y="26275"/>
                    <a:pt x="35198" y="24947"/>
                  </a:cubicBezTo>
                  <a:close/>
                  <a:moveTo>
                    <a:pt x="82050" y="30753"/>
                  </a:moveTo>
                  <a:cubicBezTo>
                    <a:pt x="83182" y="32002"/>
                    <a:pt x="81618" y="35483"/>
                    <a:pt x="80535" y="37715"/>
                  </a:cubicBezTo>
                  <a:cubicBezTo>
                    <a:pt x="80363" y="37691"/>
                    <a:pt x="80191" y="37683"/>
                    <a:pt x="80015" y="37679"/>
                  </a:cubicBezTo>
                  <a:cubicBezTo>
                    <a:pt x="80631" y="36171"/>
                    <a:pt x="81051" y="34635"/>
                    <a:pt x="81103" y="33122"/>
                  </a:cubicBezTo>
                  <a:cubicBezTo>
                    <a:pt x="81243" y="32969"/>
                    <a:pt x="81383" y="32829"/>
                    <a:pt x="81519" y="32677"/>
                  </a:cubicBezTo>
                  <a:cubicBezTo>
                    <a:pt x="81984" y="32162"/>
                    <a:pt x="82100" y="31625"/>
                    <a:pt x="81995" y="31133"/>
                  </a:cubicBezTo>
                  <a:cubicBezTo>
                    <a:pt x="82113" y="30996"/>
                    <a:pt x="82150" y="30866"/>
                    <a:pt x="82050" y="30753"/>
                  </a:cubicBezTo>
                  <a:close/>
                  <a:moveTo>
                    <a:pt x="24039" y="37231"/>
                  </a:moveTo>
                  <a:lnTo>
                    <a:pt x="24039" y="37231"/>
                  </a:lnTo>
                  <a:cubicBezTo>
                    <a:pt x="21838" y="39604"/>
                    <a:pt x="19629" y="41972"/>
                    <a:pt x="17396" y="44321"/>
                  </a:cubicBezTo>
                  <a:cubicBezTo>
                    <a:pt x="17372" y="44333"/>
                    <a:pt x="17353" y="44341"/>
                    <a:pt x="17329" y="44353"/>
                  </a:cubicBezTo>
                  <a:lnTo>
                    <a:pt x="17329" y="44353"/>
                  </a:lnTo>
                  <a:cubicBezTo>
                    <a:pt x="18181" y="43385"/>
                    <a:pt x="19001" y="42448"/>
                    <a:pt x="19730" y="41552"/>
                  </a:cubicBezTo>
                  <a:cubicBezTo>
                    <a:pt x="20634" y="40444"/>
                    <a:pt x="21462" y="39287"/>
                    <a:pt x="22262" y="38116"/>
                  </a:cubicBezTo>
                  <a:cubicBezTo>
                    <a:pt x="22866" y="37823"/>
                    <a:pt x="23459" y="37527"/>
                    <a:pt x="24039" y="37231"/>
                  </a:cubicBezTo>
                  <a:close/>
                  <a:moveTo>
                    <a:pt x="47909" y="45757"/>
                  </a:moveTo>
                  <a:lnTo>
                    <a:pt x="47909" y="45757"/>
                  </a:lnTo>
                  <a:cubicBezTo>
                    <a:pt x="47757" y="46286"/>
                    <a:pt x="47613" y="46818"/>
                    <a:pt x="47486" y="47350"/>
                  </a:cubicBezTo>
                  <a:cubicBezTo>
                    <a:pt x="45705" y="49346"/>
                    <a:pt x="43813" y="51271"/>
                    <a:pt x="41816" y="53144"/>
                  </a:cubicBezTo>
                  <a:cubicBezTo>
                    <a:pt x="41844" y="52991"/>
                    <a:pt x="41868" y="52843"/>
                    <a:pt x="41896" y="52695"/>
                  </a:cubicBezTo>
                  <a:cubicBezTo>
                    <a:pt x="41988" y="52195"/>
                    <a:pt x="42108" y="51703"/>
                    <a:pt x="42228" y="51207"/>
                  </a:cubicBezTo>
                  <a:cubicBezTo>
                    <a:pt x="42801" y="50491"/>
                    <a:pt x="43377" y="49778"/>
                    <a:pt x="43961" y="49067"/>
                  </a:cubicBezTo>
                  <a:cubicBezTo>
                    <a:pt x="45292" y="47974"/>
                    <a:pt x="46609" y="46873"/>
                    <a:pt x="47909" y="45757"/>
                  </a:cubicBezTo>
                  <a:close/>
                  <a:moveTo>
                    <a:pt x="42628" y="36615"/>
                  </a:moveTo>
                  <a:lnTo>
                    <a:pt x="42628" y="36615"/>
                  </a:lnTo>
                  <a:cubicBezTo>
                    <a:pt x="42092" y="37539"/>
                    <a:pt x="41576" y="38483"/>
                    <a:pt x="41072" y="39440"/>
                  </a:cubicBezTo>
                  <a:cubicBezTo>
                    <a:pt x="38243" y="42389"/>
                    <a:pt x="35550" y="45409"/>
                    <a:pt x="33054" y="48386"/>
                  </a:cubicBezTo>
                  <a:cubicBezTo>
                    <a:pt x="32457" y="49094"/>
                    <a:pt x="31549" y="50295"/>
                    <a:pt x="30624" y="51719"/>
                  </a:cubicBezTo>
                  <a:cubicBezTo>
                    <a:pt x="29200" y="52808"/>
                    <a:pt x="27560" y="53999"/>
                    <a:pt x="25708" y="54564"/>
                  </a:cubicBezTo>
                  <a:cubicBezTo>
                    <a:pt x="25887" y="53667"/>
                    <a:pt x="26260" y="52788"/>
                    <a:pt x="26727" y="51927"/>
                  </a:cubicBezTo>
                  <a:cubicBezTo>
                    <a:pt x="30284" y="47514"/>
                    <a:pt x="34550" y="43436"/>
                    <a:pt x="38747" y="39324"/>
                  </a:cubicBezTo>
                  <a:cubicBezTo>
                    <a:pt x="40083" y="38479"/>
                    <a:pt x="41372" y="37571"/>
                    <a:pt x="42628" y="36615"/>
                  </a:cubicBezTo>
                  <a:close/>
                  <a:moveTo>
                    <a:pt x="64182" y="53560"/>
                  </a:moveTo>
                  <a:lnTo>
                    <a:pt x="64182" y="53560"/>
                  </a:lnTo>
                  <a:cubicBezTo>
                    <a:pt x="63086" y="55377"/>
                    <a:pt x="61750" y="57681"/>
                    <a:pt x="60065" y="59650"/>
                  </a:cubicBezTo>
                  <a:cubicBezTo>
                    <a:pt x="60278" y="58717"/>
                    <a:pt x="60553" y="57777"/>
                    <a:pt x="60885" y="56836"/>
                  </a:cubicBezTo>
                  <a:cubicBezTo>
                    <a:pt x="60954" y="56708"/>
                    <a:pt x="61026" y="56581"/>
                    <a:pt x="61098" y="56452"/>
                  </a:cubicBezTo>
                  <a:cubicBezTo>
                    <a:pt x="62141" y="55504"/>
                    <a:pt x="63170" y="54536"/>
                    <a:pt x="64182" y="53560"/>
                  </a:cubicBezTo>
                  <a:close/>
                  <a:moveTo>
                    <a:pt x="72865" y="51691"/>
                  </a:moveTo>
                  <a:cubicBezTo>
                    <a:pt x="71520" y="53840"/>
                    <a:pt x="70128" y="55876"/>
                    <a:pt x="68499" y="57901"/>
                  </a:cubicBezTo>
                  <a:cubicBezTo>
                    <a:pt x="67219" y="59497"/>
                    <a:pt x="65931" y="61085"/>
                    <a:pt x="64518" y="62598"/>
                  </a:cubicBezTo>
                  <a:cubicBezTo>
                    <a:pt x="65811" y="61118"/>
                    <a:pt x="66939" y="59521"/>
                    <a:pt x="67971" y="58012"/>
                  </a:cubicBezTo>
                  <a:cubicBezTo>
                    <a:pt x="69323" y="56044"/>
                    <a:pt x="70560" y="54020"/>
                    <a:pt x="71768" y="51983"/>
                  </a:cubicBezTo>
                  <a:cubicBezTo>
                    <a:pt x="72148" y="51903"/>
                    <a:pt x="72509" y="51803"/>
                    <a:pt x="72865" y="51691"/>
                  </a:cubicBezTo>
                  <a:close/>
                  <a:moveTo>
                    <a:pt x="40544" y="62790"/>
                  </a:moveTo>
                  <a:lnTo>
                    <a:pt x="40544" y="62790"/>
                  </a:lnTo>
                  <a:cubicBezTo>
                    <a:pt x="40515" y="63059"/>
                    <a:pt x="40544" y="63323"/>
                    <a:pt x="40616" y="63578"/>
                  </a:cubicBezTo>
                  <a:cubicBezTo>
                    <a:pt x="39656" y="63839"/>
                    <a:pt x="38687" y="64010"/>
                    <a:pt x="37715" y="64067"/>
                  </a:cubicBezTo>
                  <a:cubicBezTo>
                    <a:pt x="38675" y="63694"/>
                    <a:pt x="39619" y="63266"/>
                    <a:pt x="40544" y="62790"/>
                  </a:cubicBezTo>
                  <a:close/>
                  <a:moveTo>
                    <a:pt x="50186" y="0"/>
                  </a:moveTo>
                  <a:cubicBezTo>
                    <a:pt x="45685" y="0"/>
                    <a:pt x="40923" y="1348"/>
                    <a:pt x="36618" y="3181"/>
                  </a:cubicBezTo>
                  <a:cubicBezTo>
                    <a:pt x="36178" y="2361"/>
                    <a:pt x="35154" y="1729"/>
                    <a:pt x="34077" y="1729"/>
                  </a:cubicBezTo>
                  <a:cubicBezTo>
                    <a:pt x="33826" y="1729"/>
                    <a:pt x="33573" y="1764"/>
                    <a:pt x="33325" y="1836"/>
                  </a:cubicBezTo>
                  <a:cubicBezTo>
                    <a:pt x="27968" y="3409"/>
                    <a:pt x="24286" y="7651"/>
                    <a:pt x="21090" y="11575"/>
                  </a:cubicBezTo>
                  <a:cubicBezTo>
                    <a:pt x="19313" y="12495"/>
                    <a:pt x="17597" y="13472"/>
                    <a:pt x="15956" y="14456"/>
                  </a:cubicBezTo>
                  <a:cubicBezTo>
                    <a:pt x="10915" y="17477"/>
                    <a:pt x="5053" y="21594"/>
                    <a:pt x="3577" y="26860"/>
                  </a:cubicBezTo>
                  <a:cubicBezTo>
                    <a:pt x="3376" y="27580"/>
                    <a:pt x="3833" y="28441"/>
                    <a:pt x="4774" y="28609"/>
                  </a:cubicBezTo>
                  <a:cubicBezTo>
                    <a:pt x="4861" y="28624"/>
                    <a:pt x="4953" y="28628"/>
                    <a:pt x="5042" y="28640"/>
                  </a:cubicBezTo>
                  <a:cubicBezTo>
                    <a:pt x="3733" y="30133"/>
                    <a:pt x="2445" y="31629"/>
                    <a:pt x="1168" y="33126"/>
                  </a:cubicBezTo>
                  <a:cubicBezTo>
                    <a:pt x="0" y="34490"/>
                    <a:pt x="1320" y="36059"/>
                    <a:pt x="2937" y="36459"/>
                  </a:cubicBezTo>
                  <a:cubicBezTo>
                    <a:pt x="2625" y="37339"/>
                    <a:pt x="2429" y="38247"/>
                    <a:pt x="2373" y="39191"/>
                  </a:cubicBezTo>
                  <a:cubicBezTo>
                    <a:pt x="2329" y="39955"/>
                    <a:pt x="2933" y="40904"/>
                    <a:pt x="3789" y="41236"/>
                  </a:cubicBezTo>
                  <a:cubicBezTo>
                    <a:pt x="4061" y="41340"/>
                    <a:pt x="4342" y="41436"/>
                    <a:pt x="4621" y="41520"/>
                  </a:cubicBezTo>
                  <a:cubicBezTo>
                    <a:pt x="2949" y="44141"/>
                    <a:pt x="1600" y="46878"/>
                    <a:pt x="848" y="49826"/>
                  </a:cubicBezTo>
                  <a:cubicBezTo>
                    <a:pt x="484" y="51263"/>
                    <a:pt x="1876" y="52795"/>
                    <a:pt x="3544" y="52795"/>
                  </a:cubicBezTo>
                  <a:cubicBezTo>
                    <a:pt x="3813" y="52795"/>
                    <a:pt x="4089" y="52755"/>
                    <a:pt x="4366" y="52668"/>
                  </a:cubicBezTo>
                  <a:lnTo>
                    <a:pt x="4366" y="52668"/>
                  </a:lnTo>
                  <a:cubicBezTo>
                    <a:pt x="2809" y="55332"/>
                    <a:pt x="1720" y="58105"/>
                    <a:pt x="1568" y="60982"/>
                  </a:cubicBezTo>
                  <a:cubicBezTo>
                    <a:pt x="1496" y="62334"/>
                    <a:pt x="3016" y="63318"/>
                    <a:pt x="4497" y="63318"/>
                  </a:cubicBezTo>
                  <a:cubicBezTo>
                    <a:pt x="5182" y="63318"/>
                    <a:pt x="5858" y="63107"/>
                    <a:pt x="6370" y="62630"/>
                  </a:cubicBezTo>
                  <a:cubicBezTo>
                    <a:pt x="7862" y="61229"/>
                    <a:pt x="9330" y="59809"/>
                    <a:pt x="10791" y="58381"/>
                  </a:cubicBezTo>
                  <a:cubicBezTo>
                    <a:pt x="10867" y="59585"/>
                    <a:pt x="12395" y="60505"/>
                    <a:pt x="13856" y="60505"/>
                  </a:cubicBezTo>
                  <a:cubicBezTo>
                    <a:pt x="14344" y="60505"/>
                    <a:pt x="14824" y="60406"/>
                    <a:pt x="15241" y="60173"/>
                  </a:cubicBezTo>
                  <a:lnTo>
                    <a:pt x="15241" y="60173"/>
                  </a:lnTo>
                  <a:cubicBezTo>
                    <a:pt x="14912" y="60926"/>
                    <a:pt x="14604" y="61682"/>
                    <a:pt x="14332" y="62459"/>
                  </a:cubicBezTo>
                  <a:cubicBezTo>
                    <a:pt x="13856" y="63827"/>
                    <a:pt x="15272" y="65527"/>
                    <a:pt x="17001" y="65527"/>
                  </a:cubicBezTo>
                  <a:cubicBezTo>
                    <a:pt x="17281" y="65527"/>
                    <a:pt x="17573" y="65483"/>
                    <a:pt x="17861" y="65383"/>
                  </a:cubicBezTo>
                  <a:cubicBezTo>
                    <a:pt x="21290" y="64215"/>
                    <a:pt x="24371" y="62654"/>
                    <a:pt x="27228" y="60858"/>
                  </a:cubicBezTo>
                  <a:lnTo>
                    <a:pt x="27228" y="60858"/>
                  </a:lnTo>
                  <a:cubicBezTo>
                    <a:pt x="27076" y="61590"/>
                    <a:pt x="26960" y="62334"/>
                    <a:pt x="26919" y="63090"/>
                  </a:cubicBezTo>
                  <a:cubicBezTo>
                    <a:pt x="26847" y="64455"/>
                    <a:pt x="28296" y="65427"/>
                    <a:pt x="29820" y="65495"/>
                  </a:cubicBezTo>
                  <a:lnTo>
                    <a:pt x="29893" y="65495"/>
                  </a:lnTo>
                  <a:cubicBezTo>
                    <a:pt x="30513" y="66884"/>
                    <a:pt x="31729" y="68028"/>
                    <a:pt x="33778" y="68612"/>
                  </a:cubicBezTo>
                  <a:cubicBezTo>
                    <a:pt x="34958" y="68948"/>
                    <a:pt x="36158" y="69096"/>
                    <a:pt x="37355" y="69096"/>
                  </a:cubicBezTo>
                  <a:cubicBezTo>
                    <a:pt x="41888" y="69096"/>
                    <a:pt x="46441" y="66952"/>
                    <a:pt x="50262" y="64627"/>
                  </a:cubicBezTo>
                  <a:cubicBezTo>
                    <a:pt x="51059" y="64315"/>
                    <a:pt x="51822" y="63938"/>
                    <a:pt x="52543" y="63506"/>
                  </a:cubicBezTo>
                  <a:lnTo>
                    <a:pt x="52543" y="63506"/>
                  </a:lnTo>
                  <a:cubicBezTo>
                    <a:pt x="52419" y="64287"/>
                    <a:pt x="52339" y="65087"/>
                    <a:pt x="52311" y="65903"/>
                  </a:cubicBezTo>
                  <a:cubicBezTo>
                    <a:pt x="52271" y="67120"/>
                    <a:pt x="53479" y="68160"/>
                    <a:pt x="54871" y="68328"/>
                  </a:cubicBezTo>
                  <a:cubicBezTo>
                    <a:pt x="55900" y="69912"/>
                    <a:pt x="57833" y="71168"/>
                    <a:pt x="59977" y="71168"/>
                  </a:cubicBezTo>
                  <a:cubicBezTo>
                    <a:pt x="60169" y="71168"/>
                    <a:pt x="60365" y="71157"/>
                    <a:pt x="60561" y="71137"/>
                  </a:cubicBezTo>
                  <a:cubicBezTo>
                    <a:pt x="64062" y="70760"/>
                    <a:pt x="66615" y="68263"/>
                    <a:pt x="68712" y="66123"/>
                  </a:cubicBezTo>
                  <a:cubicBezTo>
                    <a:pt x="72237" y="62526"/>
                    <a:pt x="75282" y="58629"/>
                    <a:pt x="77870" y="54536"/>
                  </a:cubicBezTo>
                  <a:cubicBezTo>
                    <a:pt x="81003" y="49582"/>
                    <a:pt x="83964" y="44525"/>
                    <a:pt x="86285" y="39268"/>
                  </a:cubicBezTo>
                  <a:cubicBezTo>
                    <a:pt x="87789" y="35867"/>
                    <a:pt x="90190" y="30217"/>
                    <a:pt x="86388" y="27232"/>
                  </a:cubicBezTo>
                  <a:cubicBezTo>
                    <a:pt x="85184" y="26288"/>
                    <a:pt x="83904" y="25900"/>
                    <a:pt x="82615" y="25900"/>
                  </a:cubicBezTo>
                  <a:cubicBezTo>
                    <a:pt x="81579" y="25900"/>
                    <a:pt x="80539" y="26151"/>
                    <a:pt x="79539" y="26568"/>
                  </a:cubicBezTo>
                  <a:cubicBezTo>
                    <a:pt x="80971" y="24576"/>
                    <a:pt x="82451" y="22611"/>
                    <a:pt x="84048" y="20722"/>
                  </a:cubicBezTo>
                  <a:cubicBezTo>
                    <a:pt x="85533" y="18962"/>
                    <a:pt x="83504" y="17185"/>
                    <a:pt x="81419" y="17185"/>
                  </a:cubicBezTo>
                  <a:cubicBezTo>
                    <a:pt x="80743" y="17185"/>
                    <a:pt x="80063" y="17374"/>
                    <a:pt x="79495" y="17806"/>
                  </a:cubicBezTo>
                  <a:cubicBezTo>
                    <a:pt x="78102" y="18870"/>
                    <a:pt x="76818" y="19990"/>
                    <a:pt x="75602" y="21150"/>
                  </a:cubicBezTo>
                  <a:cubicBezTo>
                    <a:pt x="75057" y="20338"/>
                    <a:pt x="74061" y="19946"/>
                    <a:pt x="72948" y="19946"/>
                  </a:cubicBezTo>
                  <a:cubicBezTo>
                    <a:pt x="72732" y="19946"/>
                    <a:pt x="72512" y="19961"/>
                    <a:pt x="72292" y="19990"/>
                  </a:cubicBezTo>
                  <a:cubicBezTo>
                    <a:pt x="72213" y="20002"/>
                    <a:pt x="72132" y="20018"/>
                    <a:pt x="72052" y="20030"/>
                  </a:cubicBezTo>
                  <a:cubicBezTo>
                    <a:pt x="72252" y="19346"/>
                    <a:pt x="72364" y="18654"/>
                    <a:pt x="72348" y="17957"/>
                  </a:cubicBezTo>
                  <a:cubicBezTo>
                    <a:pt x="72292" y="15797"/>
                    <a:pt x="70576" y="14421"/>
                    <a:pt x="68416" y="13852"/>
                  </a:cubicBezTo>
                  <a:cubicBezTo>
                    <a:pt x="68023" y="13400"/>
                    <a:pt x="67447" y="13080"/>
                    <a:pt x="66735" y="13008"/>
                  </a:cubicBezTo>
                  <a:cubicBezTo>
                    <a:pt x="67147" y="11043"/>
                    <a:pt x="66675" y="9079"/>
                    <a:pt x="64738" y="7267"/>
                  </a:cubicBezTo>
                  <a:cubicBezTo>
                    <a:pt x="63678" y="6270"/>
                    <a:pt x="62385" y="5742"/>
                    <a:pt x="60974" y="5553"/>
                  </a:cubicBezTo>
                  <a:cubicBezTo>
                    <a:pt x="60561" y="3749"/>
                    <a:pt x="59312" y="2177"/>
                    <a:pt x="56773" y="1169"/>
                  </a:cubicBezTo>
                  <a:cubicBezTo>
                    <a:pt x="54708" y="353"/>
                    <a:pt x="52479" y="0"/>
                    <a:pt x="50186" y="0"/>
                  </a:cubicBezTo>
                  <a:close/>
                </a:path>
              </a:pathLst>
            </a:custGeom>
            <a:solidFill>
              <a:srgbClr val="FFFFFF">
                <a:alpha val="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7"/>
            <p:cNvSpPr/>
            <p:nvPr/>
          </p:nvSpPr>
          <p:spPr>
            <a:xfrm>
              <a:off x="2748611" y="1192720"/>
              <a:ext cx="3311049" cy="2747418"/>
            </a:xfrm>
            <a:custGeom>
              <a:rect b="b" l="l" r="r" t="t"/>
              <a:pathLst>
                <a:path extrusionOk="0" h="91933" w="110793">
                  <a:moveTo>
                    <a:pt x="50743" y="6275"/>
                  </a:moveTo>
                  <a:cubicBezTo>
                    <a:pt x="53200" y="6275"/>
                    <a:pt x="56857" y="7419"/>
                    <a:pt x="59430" y="8276"/>
                  </a:cubicBezTo>
                  <a:cubicBezTo>
                    <a:pt x="59393" y="8455"/>
                    <a:pt x="59374" y="8636"/>
                    <a:pt x="59374" y="8815"/>
                  </a:cubicBezTo>
                  <a:cubicBezTo>
                    <a:pt x="57073" y="8172"/>
                    <a:pt x="54732" y="7731"/>
                    <a:pt x="52420" y="7679"/>
                  </a:cubicBezTo>
                  <a:cubicBezTo>
                    <a:pt x="52191" y="7535"/>
                    <a:pt x="51975" y="7387"/>
                    <a:pt x="51744" y="7243"/>
                  </a:cubicBezTo>
                  <a:cubicBezTo>
                    <a:pt x="51131" y="6867"/>
                    <a:pt x="50503" y="6708"/>
                    <a:pt x="49899" y="6708"/>
                  </a:cubicBezTo>
                  <a:cubicBezTo>
                    <a:pt x="49727" y="6708"/>
                    <a:pt x="49555" y="6719"/>
                    <a:pt x="49387" y="6743"/>
                  </a:cubicBezTo>
                  <a:cubicBezTo>
                    <a:pt x="49259" y="6667"/>
                    <a:pt x="49139" y="6623"/>
                    <a:pt x="49022" y="6623"/>
                  </a:cubicBezTo>
                  <a:cubicBezTo>
                    <a:pt x="48943" y="6623"/>
                    <a:pt x="48867" y="6647"/>
                    <a:pt x="48795" y="6691"/>
                  </a:cubicBezTo>
                  <a:cubicBezTo>
                    <a:pt x="49263" y="6395"/>
                    <a:pt x="49940" y="6275"/>
                    <a:pt x="50743" y="6275"/>
                  </a:cubicBezTo>
                  <a:close/>
                  <a:moveTo>
                    <a:pt x="80740" y="16318"/>
                  </a:moveTo>
                  <a:lnTo>
                    <a:pt x="80740" y="16318"/>
                  </a:lnTo>
                  <a:cubicBezTo>
                    <a:pt x="84017" y="17727"/>
                    <a:pt x="87121" y="19182"/>
                    <a:pt x="90214" y="20887"/>
                  </a:cubicBezTo>
                  <a:cubicBezTo>
                    <a:pt x="92648" y="22231"/>
                    <a:pt x="95072" y="23584"/>
                    <a:pt x="97381" y="25064"/>
                  </a:cubicBezTo>
                  <a:cubicBezTo>
                    <a:pt x="95116" y="23708"/>
                    <a:pt x="92687" y="22528"/>
                    <a:pt x="90386" y="21443"/>
                  </a:cubicBezTo>
                  <a:cubicBezTo>
                    <a:pt x="87382" y="20027"/>
                    <a:pt x="84293" y="18730"/>
                    <a:pt x="81188" y="17466"/>
                  </a:cubicBezTo>
                  <a:cubicBezTo>
                    <a:pt x="81068" y="17066"/>
                    <a:pt x="80916" y="16686"/>
                    <a:pt x="80740" y="16318"/>
                  </a:cubicBezTo>
                  <a:close/>
                  <a:moveTo>
                    <a:pt x="83589" y="25417"/>
                  </a:moveTo>
                  <a:lnTo>
                    <a:pt x="83589" y="25417"/>
                  </a:lnTo>
                  <a:cubicBezTo>
                    <a:pt x="86362" y="26565"/>
                    <a:pt x="89878" y="27965"/>
                    <a:pt x="92883" y="29734"/>
                  </a:cubicBezTo>
                  <a:cubicBezTo>
                    <a:pt x="91459" y="29509"/>
                    <a:pt x="90022" y="29221"/>
                    <a:pt x="88591" y="28874"/>
                  </a:cubicBezTo>
                  <a:cubicBezTo>
                    <a:pt x="88399" y="28802"/>
                    <a:pt x="88202" y="28726"/>
                    <a:pt x="88006" y="28650"/>
                  </a:cubicBezTo>
                  <a:cubicBezTo>
                    <a:pt x="86554" y="27553"/>
                    <a:pt x="85081" y="26477"/>
                    <a:pt x="83589" y="25417"/>
                  </a:cubicBezTo>
                  <a:close/>
                  <a:moveTo>
                    <a:pt x="20022" y="28573"/>
                  </a:moveTo>
                  <a:cubicBezTo>
                    <a:pt x="21687" y="28573"/>
                    <a:pt x="23488" y="29394"/>
                    <a:pt x="25108" y="30374"/>
                  </a:cubicBezTo>
                  <a:cubicBezTo>
                    <a:pt x="25688" y="31262"/>
                    <a:pt x="26332" y="32135"/>
                    <a:pt x="27017" y="32979"/>
                  </a:cubicBezTo>
                  <a:cubicBezTo>
                    <a:pt x="26949" y="32942"/>
                    <a:pt x="26873" y="32899"/>
                    <a:pt x="26801" y="32859"/>
                  </a:cubicBezTo>
                  <a:cubicBezTo>
                    <a:pt x="24384" y="31514"/>
                    <a:pt x="21199" y="30130"/>
                    <a:pt x="17918" y="29322"/>
                  </a:cubicBezTo>
                  <a:cubicBezTo>
                    <a:pt x="18086" y="29073"/>
                    <a:pt x="18338" y="28885"/>
                    <a:pt x="18683" y="28774"/>
                  </a:cubicBezTo>
                  <a:cubicBezTo>
                    <a:pt x="19115" y="28634"/>
                    <a:pt x="19562" y="28573"/>
                    <a:pt x="20022" y="28573"/>
                  </a:cubicBezTo>
                  <a:close/>
                  <a:moveTo>
                    <a:pt x="20775" y="36552"/>
                  </a:moveTo>
                  <a:cubicBezTo>
                    <a:pt x="21299" y="36800"/>
                    <a:pt x="21799" y="37048"/>
                    <a:pt x="22263" y="37288"/>
                  </a:cubicBezTo>
                  <a:cubicBezTo>
                    <a:pt x="22183" y="37572"/>
                    <a:pt x="22119" y="37856"/>
                    <a:pt x="22063" y="38140"/>
                  </a:cubicBezTo>
                  <a:cubicBezTo>
                    <a:pt x="21603" y="37604"/>
                    <a:pt x="21175" y="37076"/>
                    <a:pt x="20775" y="36552"/>
                  </a:cubicBezTo>
                  <a:close/>
                  <a:moveTo>
                    <a:pt x="29277" y="41930"/>
                  </a:moveTo>
                  <a:lnTo>
                    <a:pt x="29277" y="41930"/>
                  </a:lnTo>
                  <a:cubicBezTo>
                    <a:pt x="30378" y="42705"/>
                    <a:pt x="31414" y="43542"/>
                    <a:pt x="32386" y="44430"/>
                  </a:cubicBezTo>
                  <a:cubicBezTo>
                    <a:pt x="31710" y="44526"/>
                    <a:pt x="31070" y="44766"/>
                    <a:pt x="30526" y="45106"/>
                  </a:cubicBezTo>
                  <a:cubicBezTo>
                    <a:pt x="29946" y="44066"/>
                    <a:pt x="29505" y="43001"/>
                    <a:pt x="29277" y="41930"/>
                  </a:cubicBezTo>
                  <a:close/>
                  <a:moveTo>
                    <a:pt x="11292" y="34587"/>
                  </a:moveTo>
                  <a:cubicBezTo>
                    <a:pt x="12905" y="38401"/>
                    <a:pt x="16042" y="42149"/>
                    <a:pt x="18174" y="44350"/>
                  </a:cubicBezTo>
                  <a:cubicBezTo>
                    <a:pt x="18270" y="44450"/>
                    <a:pt x="18374" y="44554"/>
                    <a:pt x="18474" y="44658"/>
                  </a:cubicBezTo>
                  <a:cubicBezTo>
                    <a:pt x="17710" y="44942"/>
                    <a:pt x="17078" y="45466"/>
                    <a:pt x="16733" y="46166"/>
                  </a:cubicBezTo>
                  <a:cubicBezTo>
                    <a:pt x="16077" y="45618"/>
                    <a:pt x="15337" y="45387"/>
                    <a:pt x="14621" y="45387"/>
                  </a:cubicBezTo>
                  <a:cubicBezTo>
                    <a:pt x="12788" y="45387"/>
                    <a:pt x="11112" y="46911"/>
                    <a:pt x="11361" y="48635"/>
                  </a:cubicBezTo>
                  <a:cubicBezTo>
                    <a:pt x="9872" y="45282"/>
                    <a:pt x="9040" y="41753"/>
                    <a:pt x="9195" y="38072"/>
                  </a:cubicBezTo>
                  <a:cubicBezTo>
                    <a:pt x="9280" y="36111"/>
                    <a:pt x="10088" y="35051"/>
                    <a:pt x="11292" y="34587"/>
                  </a:cubicBezTo>
                  <a:close/>
                  <a:moveTo>
                    <a:pt x="71694" y="42469"/>
                  </a:moveTo>
                  <a:lnTo>
                    <a:pt x="71694" y="42469"/>
                  </a:lnTo>
                  <a:cubicBezTo>
                    <a:pt x="72497" y="42633"/>
                    <a:pt x="73310" y="42781"/>
                    <a:pt x="74122" y="42918"/>
                  </a:cubicBezTo>
                  <a:cubicBezTo>
                    <a:pt x="77167" y="44783"/>
                    <a:pt x="80104" y="46766"/>
                    <a:pt x="82957" y="48859"/>
                  </a:cubicBezTo>
                  <a:cubicBezTo>
                    <a:pt x="82728" y="48831"/>
                    <a:pt x="82497" y="48807"/>
                    <a:pt x="82272" y="48775"/>
                  </a:cubicBezTo>
                  <a:cubicBezTo>
                    <a:pt x="81516" y="48679"/>
                    <a:pt x="80760" y="48555"/>
                    <a:pt x="80008" y="48427"/>
                  </a:cubicBezTo>
                  <a:cubicBezTo>
                    <a:pt x="78911" y="47831"/>
                    <a:pt x="77823" y="47223"/>
                    <a:pt x="76739" y="46611"/>
                  </a:cubicBezTo>
                  <a:cubicBezTo>
                    <a:pt x="75075" y="45219"/>
                    <a:pt x="73394" y="43834"/>
                    <a:pt x="71694" y="42469"/>
                  </a:cubicBezTo>
                  <a:close/>
                  <a:moveTo>
                    <a:pt x="98873" y="50120"/>
                  </a:moveTo>
                  <a:cubicBezTo>
                    <a:pt x="99269" y="51124"/>
                    <a:pt x="99529" y="52140"/>
                    <a:pt x="99617" y="53156"/>
                  </a:cubicBezTo>
                  <a:cubicBezTo>
                    <a:pt x="99053" y="52153"/>
                    <a:pt x="98397" y="51164"/>
                    <a:pt x="97673" y="50192"/>
                  </a:cubicBezTo>
                  <a:lnTo>
                    <a:pt x="97673" y="50192"/>
                  </a:lnTo>
                  <a:cubicBezTo>
                    <a:pt x="97780" y="50199"/>
                    <a:pt x="97889" y="50203"/>
                    <a:pt x="97996" y="50203"/>
                  </a:cubicBezTo>
                  <a:cubicBezTo>
                    <a:pt x="98297" y="50203"/>
                    <a:pt x="98589" y="50175"/>
                    <a:pt x="98873" y="50120"/>
                  </a:cubicBezTo>
                  <a:close/>
                  <a:moveTo>
                    <a:pt x="40269" y="55789"/>
                  </a:moveTo>
                  <a:cubicBezTo>
                    <a:pt x="41144" y="56349"/>
                    <a:pt x="42025" y="56906"/>
                    <a:pt x="42906" y="57466"/>
                  </a:cubicBezTo>
                  <a:cubicBezTo>
                    <a:pt x="43946" y="58962"/>
                    <a:pt x="44994" y="60439"/>
                    <a:pt x="46074" y="61859"/>
                  </a:cubicBezTo>
                  <a:cubicBezTo>
                    <a:pt x="44001" y="59867"/>
                    <a:pt x="41981" y="57830"/>
                    <a:pt x="39957" y="55797"/>
                  </a:cubicBezTo>
                  <a:cubicBezTo>
                    <a:pt x="40060" y="55797"/>
                    <a:pt x="40164" y="55793"/>
                    <a:pt x="40269" y="55789"/>
                  </a:cubicBezTo>
                  <a:close/>
                  <a:moveTo>
                    <a:pt x="57753" y="48007"/>
                  </a:moveTo>
                  <a:lnTo>
                    <a:pt x="57753" y="48007"/>
                  </a:lnTo>
                  <a:cubicBezTo>
                    <a:pt x="59162" y="48567"/>
                    <a:pt x="60602" y="49111"/>
                    <a:pt x="62054" y="49640"/>
                  </a:cubicBezTo>
                  <a:cubicBezTo>
                    <a:pt x="66556" y="52604"/>
                    <a:pt x="71165" y="55429"/>
                    <a:pt x="75699" y="58046"/>
                  </a:cubicBezTo>
                  <a:cubicBezTo>
                    <a:pt x="76783" y="58670"/>
                    <a:pt x="78611" y="59623"/>
                    <a:pt x="80784" y="60587"/>
                  </a:cubicBezTo>
                  <a:cubicBezTo>
                    <a:pt x="82449" y="62083"/>
                    <a:pt x="84265" y="63804"/>
                    <a:pt x="85125" y="65744"/>
                  </a:cubicBezTo>
                  <a:cubicBezTo>
                    <a:pt x="83757" y="65556"/>
                    <a:pt x="82416" y="65168"/>
                    <a:pt x="81100" y="64672"/>
                  </a:cubicBezTo>
                  <a:cubicBezTo>
                    <a:pt x="74370" y="60947"/>
                    <a:pt x="68156" y="56474"/>
                    <a:pt x="61879" y="52076"/>
                  </a:cubicBezTo>
                  <a:cubicBezTo>
                    <a:pt x="60594" y="50676"/>
                    <a:pt x="59206" y="49324"/>
                    <a:pt x="57753" y="48007"/>
                  </a:cubicBezTo>
                  <a:close/>
                  <a:moveTo>
                    <a:pt x="58690" y="67497"/>
                  </a:moveTo>
                  <a:cubicBezTo>
                    <a:pt x="62311" y="69802"/>
                    <a:pt x="65919" y="72114"/>
                    <a:pt x="69505" y="74455"/>
                  </a:cubicBezTo>
                  <a:cubicBezTo>
                    <a:pt x="69521" y="74479"/>
                    <a:pt x="69533" y="74503"/>
                    <a:pt x="69548" y="74527"/>
                  </a:cubicBezTo>
                  <a:cubicBezTo>
                    <a:pt x="68076" y="73630"/>
                    <a:pt x="66648" y="72775"/>
                    <a:pt x="65284" y="72010"/>
                  </a:cubicBezTo>
                  <a:cubicBezTo>
                    <a:pt x="63587" y="71062"/>
                    <a:pt x="61827" y="70193"/>
                    <a:pt x="60038" y="69353"/>
                  </a:cubicBezTo>
                  <a:cubicBezTo>
                    <a:pt x="59594" y="68721"/>
                    <a:pt x="59142" y="68101"/>
                    <a:pt x="58690" y="67497"/>
                  </a:cubicBezTo>
                  <a:close/>
                  <a:moveTo>
                    <a:pt x="30729" y="77800"/>
                  </a:moveTo>
                  <a:cubicBezTo>
                    <a:pt x="34134" y="80208"/>
                    <a:pt x="37656" y="82513"/>
                    <a:pt x="41240" y="84742"/>
                  </a:cubicBezTo>
                  <a:cubicBezTo>
                    <a:pt x="37235" y="83349"/>
                    <a:pt x="33743" y="80681"/>
                    <a:pt x="30729" y="77800"/>
                  </a:cubicBezTo>
                  <a:close/>
                  <a:moveTo>
                    <a:pt x="50300" y="1"/>
                  </a:moveTo>
                  <a:cubicBezTo>
                    <a:pt x="47687" y="1"/>
                    <a:pt x="45246" y="557"/>
                    <a:pt x="43441" y="2138"/>
                  </a:cubicBezTo>
                  <a:cubicBezTo>
                    <a:pt x="40832" y="4418"/>
                    <a:pt x="41004" y="6967"/>
                    <a:pt x="42425" y="9319"/>
                  </a:cubicBezTo>
                  <a:cubicBezTo>
                    <a:pt x="39384" y="7820"/>
                    <a:pt x="36391" y="6263"/>
                    <a:pt x="33506" y="4590"/>
                  </a:cubicBezTo>
                  <a:cubicBezTo>
                    <a:pt x="32866" y="4218"/>
                    <a:pt x="32222" y="4058"/>
                    <a:pt x="31614" y="4058"/>
                  </a:cubicBezTo>
                  <a:cubicBezTo>
                    <a:pt x="28862" y="4058"/>
                    <a:pt x="26849" y="7367"/>
                    <a:pt x="29065" y="9364"/>
                  </a:cubicBezTo>
                  <a:cubicBezTo>
                    <a:pt x="30686" y="10824"/>
                    <a:pt x="32394" y="12172"/>
                    <a:pt x="34162" y="13445"/>
                  </a:cubicBezTo>
                  <a:cubicBezTo>
                    <a:pt x="32682" y="14130"/>
                    <a:pt x="32122" y="15482"/>
                    <a:pt x="32394" y="16918"/>
                  </a:cubicBezTo>
                  <a:cubicBezTo>
                    <a:pt x="32410" y="17002"/>
                    <a:pt x="32439" y="17082"/>
                    <a:pt x="32454" y="17166"/>
                  </a:cubicBezTo>
                  <a:cubicBezTo>
                    <a:pt x="31482" y="16970"/>
                    <a:pt x="30498" y="16854"/>
                    <a:pt x="29510" y="16854"/>
                  </a:cubicBezTo>
                  <a:cubicBezTo>
                    <a:pt x="29438" y="16854"/>
                    <a:pt x="29366" y="16854"/>
                    <a:pt x="29294" y="16858"/>
                  </a:cubicBezTo>
                  <a:cubicBezTo>
                    <a:pt x="25996" y="16914"/>
                    <a:pt x="23900" y="18715"/>
                    <a:pt x="23032" y="20975"/>
                  </a:cubicBezTo>
                  <a:cubicBezTo>
                    <a:pt x="22347" y="21391"/>
                    <a:pt x="21855" y="21995"/>
                    <a:pt x="21747" y="22736"/>
                  </a:cubicBezTo>
                  <a:cubicBezTo>
                    <a:pt x="21095" y="22643"/>
                    <a:pt x="20443" y="22595"/>
                    <a:pt x="19795" y="22591"/>
                  </a:cubicBezTo>
                  <a:cubicBezTo>
                    <a:pt x="17458" y="22591"/>
                    <a:pt x="15154" y="23244"/>
                    <a:pt x="12988" y="24833"/>
                  </a:cubicBezTo>
                  <a:cubicBezTo>
                    <a:pt x="11472" y="25945"/>
                    <a:pt x="10668" y="27297"/>
                    <a:pt x="10380" y="28781"/>
                  </a:cubicBezTo>
                  <a:cubicBezTo>
                    <a:pt x="7627" y="29210"/>
                    <a:pt x="5226" y="30518"/>
                    <a:pt x="3690" y="33182"/>
                  </a:cubicBezTo>
                  <a:cubicBezTo>
                    <a:pt x="0" y="39588"/>
                    <a:pt x="2541" y="47491"/>
                    <a:pt x="6759" y="54305"/>
                  </a:cubicBezTo>
                  <a:cubicBezTo>
                    <a:pt x="5222" y="54873"/>
                    <a:pt x="4118" y="56369"/>
                    <a:pt x="4711" y="57758"/>
                  </a:cubicBezTo>
                  <a:cubicBezTo>
                    <a:pt x="7111" y="63375"/>
                    <a:pt x="13573" y="67237"/>
                    <a:pt x="19562" y="70585"/>
                  </a:cubicBezTo>
                  <a:cubicBezTo>
                    <a:pt x="20967" y="72446"/>
                    <a:pt x="22456" y="74247"/>
                    <a:pt x="23952" y="75963"/>
                  </a:cubicBezTo>
                  <a:cubicBezTo>
                    <a:pt x="28561" y="81249"/>
                    <a:pt x="34843" y="87395"/>
                    <a:pt x="42877" y="88943"/>
                  </a:cubicBezTo>
                  <a:cubicBezTo>
                    <a:pt x="43045" y="88975"/>
                    <a:pt x="43221" y="88991"/>
                    <a:pt x="43397" y="88991"/>
                  </a:cubicBezTo>
                  <a:cubicBezTo>
                    <a:pt x="44354" y="88991"/>
                    <a:pt x="45322" y="88518"/>
                    <a:pt x="45538" y="87687"/>
                  </a:cubicBezTo>
                  <a:cubicBezTo>
                    <a:pt x="45562" y="87595"/>
                    <a:pt x="45570" y="87499"/>
                    <a:pt x="45589" y="87406"/>
                  </a:cubicBezTo>
                  <a:cubicBezTo>
                    <a:pt x="47862" y="88775"/>
                    <a:pt x="50143" y="90127"/>
                    <a:pt x="52428" y="91464"/>
                  </a:cubicBezTo>
                  <a:cubicBezTo>
                    <a:pt x="52980" y="91792"/>
                    <a:pt x="53556" y="91932"/>
                    <a:pt x="54117" y="91932"/>
                  </a:cubicBezTo>
                  <a:cubicBezTo>
                    <a:pt x="55657" y="91932"/>
                    <a:pt x="57065" y="90856"/>
                    <a:pt x="57513" y="89611"/>
                  </a:cubicBezTo>
                  <a:cubicBezTo>
                    <a:pt x="58854" y="89940"/>
                    <a:pt x="60242" y="90147"/>
                    <a:pt x="61679" y="90204"/>
                  </a:cubicBezTo>
                  <a:cubicBezTo>
                    <a:pt x="61718" y="90204"/>
                    <a:pt x="61759" y="90208"/>
                    <a:pt x="61799" y="90208"/>
                  </a:cubicBezTo>
                  <a:cubicBezTo>
                    <a:pt x="62939" y="90208"/>
                    <a:pt x="64307" y="89587"/>
                    <a:pt x="64795" y="88723"/>
                  </a:cubicBezTo>
                  <a:cubicBezTo>
                    <a:pt x="64959" y="88435"/>
                    <a:pt x="65099" y="88143"/>
                    <a:pt x="65232" y="87846"/>
                  </a:cubicBezTo>
                  <a:cubicBezTo>
                    <a:pt x="69225" y="89599"/>
                    <a:pt x="73402" y="91015"/>
                    <a:pt x="77895" y="91800"/>
                  </a:cubicBezTo>
                  <a:cubicBezTo>
                    <a:pt x="78135" y="91844"/>
                    <a:pt x="78375" y="91864"/>
                    <a:pt x="78615" y="91864"/>
                  </a:cubicBezTo>
                  <a:cubicBezTo>
                    <a:pt x="80928" y="91864"/>
                    <a:pt x="83093" y="90007"/>
                    <a:pt x="82233" y="88115"/>
                  </a:cubicBezTo>
                  <a:lnTo>
                    <a:pt x="82233" y="88115"/>
                  </a:lnTo>
                  <a:cubicBezTo>
                    <a:pt x="86297" y="89748"/>
                    <a:pt x="90527" y="90887"/>
                    <a:pt x="94912" y="91048"/>
                  </a:cubicBezTo>
                  <a:cubicBezTo>
                    <a:pt x="94960" y="91048"/>
                    <a:pt x="95008" y="91052"/>
                    <a:pt x="95056" y="91052"/>
                  </a:cubicBezTo>
                  <a:cubicBezTo>
                    <a:pt x="97985" y="91052"/>
                    <a:pt x="99697" y="87678"/>
                    <a:pt x="97425" y="86014"/>
                  </a:cubicBezTo>
                  <a:cubicBezTo>
                    <a:pt x="95289" y="84450"/>
                    <a:pt x="93123" y="82909"/>
                    <a:pt x="90947" y="81381"/>
                  </a:cubicBezTo>
                  <a:cubicBezTo>
                    <a:pt x="93392" y="81273"/>
                    <a:pt x="95080" y="78456"/>
                    <a:pt x="93684" y="76716"/>
                  </a:cubicBezTo>
                  <a:lnTo>
                    <a:pt x="93684" y="76716"/>
                  </a:lnTo>
                  <a:cubicBezTo>
                    <a:pt x="94824" y="77059"/>
                    <a:pt x="95980" y="77379"/>
                    <a:pt x="97165" y="77667"/>
                  </a:cubicBezTo>
                  <a:cubicBezTo>
                    <a:pt x="97444" y="77732"/>
                    <a:pt x="97732" y="77763"/>
                    <a:pt x="98020" y="77763"/>
                  </a:cubicBezTo>
                  <a:cubicBezTo>
                    <a:pt x="100249" y="77763"/>
                    <a:pt x="102582" y="75896"/>
                    <a:pt x="101626" y="73966"/>
                  </a:cubicBezTo>
                  <a:cubicBezTo>
                    <a:pt x="99845" y="70374"/>
                    <a:pt x="97464" y="67148"/>
                    <a:pt x="94720" y="64151"/>
                  </a:cubicBezTo>
                  <a:lnTo>
                    <a:pt x="94720" y="64151"/>
                  </a:lnTo>
                  <a:cubicBezTo>
                    <a:pt x="95841" y="64312"/>
                    <a:pt x="96973" y="64432"/>
                    <a:pt x="98129" y="64476"/>
                  </a:cubicBezTo>
                  <a:lnTo>
                    <a:pt x="98277" y="64476"/>
                  </a:lnTo>
                  <a:cubicBezTo>
                    <a:pt x="100277" y="64476"/>
                    <a:pt x="101694" y="62995"/>
                    <a:pt x="101794" y="61435"/>
                  </a:cubicBezTo>
                  <a:cubicBezTo>
                    <a:pt x="101798" y="61407"/>
                    <a:pt x="101794" y="61383"/>
                    <a:pt x="101798" y="61359"/>
                  </a:cubicBezTo>
                  <a:cubicBezTo>
                    <a:pt x="103911" y="60707"/>
                    <a:pt x="105659" y="59434"/>
                    <a:pt x="106548" y="57285"/>
                  </a:cubicBezTo>
                  <a:cubicBezTo>
                    <a:pt x="109000" y="51364"/>
                    <a:pt x="104955" y="45071"/>
                    <a:pt x="100469" y="40009"/>
                  </a:cubicBezTo>
                  <a:cubicBezTo>
                    <a:pt x="99994" y="39173"/>
                    <a:pt x="99422" y="38373"/>
                    <a:pt x="98761" y="37612"/>
                  </a:cubicBezTo>
                  <a:lnTo>
                    <a:pt x="98761" y="37612"/>
                  </a:lnTo>
                  <a:cubicBezTo>
                    <a:pt x="99954" y="37744"/>
                    <a:pt x="101174" y="37828"/>
                    <a:pt x="102419" y="37856"/>
                  </a:cubicBezTo>
                  <a:cubicBezTo>
                    <a:pt x="102450" y="37856"/>
                    <a:pt x="102478" y="37860"/>
                    <a:pt x="102510" y="37860"/>
                  </a:cubicBezTo>
                  <a:cubicBezTo>
                    <a:pt x="104327" y="37860"/>
                    <a:pt x="105863" y="36608"/>
                    <a:pt x="106119" y="35175"/>
                  </a:cubicBezTo>
                  <a:cubicBezTo>
                    <a:pt x="108752" y="33999"/>
                    <a:pt x="110792" y="31699"/>
                    <a:pt x="110400" y="29210"/>
                  </a:cubicBezTo>
                  <a:cubicBezTo>
                    <a:pt x="109824" y="25540"/>
                    <a:pt x="106020" y="22864"/>
                    <a:pt x="102755" y="20667"/>
                  </a:cubicBezTo>
                  <a:cubicBezTo>
                    <a:pt x="97269" y="16970"/>
                    <a:pt x="91327" y="13781"/>
                    <a:pt x="85081" y="11068"/>
                  </a:cubicBezTo>
                  <a:cubicBezTo>
                    <a:pt x="77523" y="7783"/>
                    <a:pt x="69817" y="4678"/>
                    <a:pt x="61794" y="2246"/>
                  </a:cubicBezTo>
                  <a:cubicBezTo>
                    <a:pt x="58666" y="1293"/>
                    <a:pt x="54280" y="1"/>
                    <a:pt x="50300" y="1"/>
                  </a:cubicBezTo>
                  <a:close/>
                </a:path>
              </a:pathLst>
            </a:custGeom>
            <a:solidFill>
              <a:srgbClr val="FFFFFF">
                <a:alpha val="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 name="Google Shape;83;p7"/>
          <p:cNvGrpSpPr/>
          <p:nvPr/>
        </p:nvGrpSpPr>
        <p:grpSpPr>
          <a:xfrm>
            <a:off x="329730" y="496497"/>
            <a:ext cx="8562815" cy="4347319"/>
            <a:chOff x="329730" y="496497"/>
            <a:chExt cx="8562815" cy="4347319"/>
          </a:xfrm>
        </p:grpSpPr>
        <p:sp>
          <p:nvSpPr>
            <p:cNvPr id="84" name="Google Shape;84;p7"/>
            <p:cNvSpPr/>
            <p:nvPr/>
          </p:nvSpPr>
          <p:spPr>
            <a:xfrm>
              <a:off x="2037446" y="4413496"/>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7"/>
            <p:cNvSpPr/>
            <p:nvPr/>
          </p:nvSpPr>
          <p:spPr>
            <a:xfrm>
              <a:off x="4682315" y="58997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7"/>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7"/>
            <p:cNvSpPr/>
            <p:nvPr/>
          </p:nvSpPr>
          <p:spPr>
            <a:xfrm>
              <a:off x="6319091" y="19485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7"/>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7"/>
            <p:cNvSpPr/>
            <p:nvPr/>
          </p:nvSpPr>
          <p:spPr>
            <a:xfrm>
              <a:off x="646175" y="496497"/>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7"/>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8"/>
          <p:cNvSpPr txBox="1"/>
          <p:nvPr>
            <p:ph type="title"/>
          </p:nvPr>
        </p:nvSpPr>
        <p:spPr>
          <a:xfrm>
            <a:off x="900987" y="2813325"/>
            <a:ext cx="20109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1400"/>
              <a:buNone/>
              <a:defRPr i="0" sz="2200">
                <a:solidFill>
                  <a:schemeClr val="accent1"/>
                </a:solidFill>
              </a:defRPr>
            </a:lvl1pPr>
            <a:lvl2pPr lvl="1" algn="ctr">
              <a:lnSpc>
                <a:spcPct val="100000"/>
              </a:lnSpc>
              <a:spcBef>
                <a:spcPts val="0"/>
              </a:spcBef>
              <a:spcAft>
                <a:spcPts val="0"/>
              </a:spcAft>
              <a:buClr>
                <a:srgbClr val="FF778A"/>
              </a:buClr>
              <a:buSzPts val="1400"/>
              <a:buNone/>
              <a:defRPr sz="1400">
                <a:solidFill>
                  <a:srgbClr val="FF778A"/>
                </a:solidFill>
              </a:defRPr>
            </a:lvl2pPr>
            <a:lvl3pPr lvl="2" algn="ctr">
              <a:lnSpc>
                <a:spcPct val="100000"/>
              </a:lnSpc>
              <a:spcBef>
                <a:spcPts val="0"/>
              </a:spcBef>
              <a:spcAft>
                <a:spcPts val="0"/>
              </a:spcAft>
              <a:buClr>
                <a:srgbClr val="FF778A"/>
              </a:buClr>
              <a:buSzPts val="1400"/>
              <a:buNone/>
              <a:defRPr sz="1400">
                <a:solidFill>
                  <a:srgbClr val="FF778A"/>
                </a:solidFill>
              </a:defRPr>
            </a:lvl3pPr>
            <a:lvl4pPr lvl="3" algn="ctr">
              <a:lnSpc>
                <a:spcPct val="100000"/>
              </a:lnSpc>
              <a:spcBef>
                <a:spcPts val="0"/>
              </a:spcBef>
              <a:spcAft>
                <a:spcPts val="0"/>
              </a:spcAft>
              <a:buClr>
                <a:srgbClr val="FF778A"/>
              </a:buClr>
              <a:buSzPts val="1400"/>
              <a:buNone/>
              <a:defRPr sz="1400">
                <a:solidFill>
                  <a:srgbClr val="FF778A"/>
                </a:solidFill>
              </a:defRPr>
            </a:lvl4pPr>
            <a:lvl5pPr lvl="4" algn="ctr">
              <a:lnSpc>
                <a:spcPct val="100000"/>
              </a:lnSpc>
              <a:spcBef>
                <a:spcPts val="0"/>
              </a:spcBef>
              <a:spcAft>
                <a:spcPts val="0"/>
              </a:spcAft>
              <a:buClr>
                <a:srgbClr val="FF778A"/>
              </a:buClr>
              <a:buSzPts val="1400"/>
              <a:buNone/>
              <a:defRPr sz="1400">
                <a:solidFill>
                  <a:srgbClr val="FF778A"/>
                </a:solidFill>
              </a:defRPr>
            </a:lvl5pPr>
            <a:lvl6pPr lvl="5" algn="ctr">
              <a:lnSpc>
                <a:spcPct val="100000"/>
              </a:lnSpc>
              <a:spcBef>
                <a:spcPts val="0"/>
              </a:spcBef>
              <a:spcAft>
                <a:spcPts val="0"/>
              </a:spcAft>
              <a:buClr>
                <a:srgbClr val="FF778A"/>
              </a:buClr>
              <a:buSzPts val="1400"/>
              <a:buNone/>
              <a:defRPr sz="1400">
                <a:solidFill>
                  <a:srgbClr val="FF778A"/>
                </a:solidFill>
              </a:defRPr>
            </a:lvl6pPr>
            <a:lvl7pPr lvl="6" algn="ctr">
              <a:lnSpc>
                <a:spcPct val="100000"/>
              </a:lnSpc>
              <a:spcBef>
                <a:spcPts val="0"/>
              </a:spcBef>
              <a:spcAft>
                <a:spcPts val="0"/>
              </a:spcAft>
              <a:buClr>
                <a:srgbClr val="FF778A"/>
              </a:buClr>
              <a:buSzPts val="1400"/>
              <a:buNone/>
              <a:defRPr sz="1400">
                <a:solidFill>
                  <a:srgbClr val="FF778A"/>
                </a:solidFill>
              </a:defRPr>
            </a:lvl7pPr>
            <a:lvl8pPr lvl="7" algn="ctr">
              <a:lnSpc>
                <a:spcPct val="100000"/>
              </a:lnSpc>
              <a:spcBef>
                <a:spcPts val="0"/>
              </a:spcBef>
              <a:spcAft>
                <a:spcPts val="0"/>
              </a:spcAft>
              <a:buClr>
                <a:srgbClr val="FF778A"/>
              </a:buClr>
              <a:buSzPts val="1400"/>
              <a:buNone/>
              <a:defRPr sz="1400">
                <a:solidFill>
                  <a:srgbClr val="FF778A"/>
                </a:solidFill>
              </a:defRPr>
            </a:lvl8pPr>
            <a:lvl9pPr lvl="8" algn="ctr">
              <a:lnSpc>
                <a:spcPct val="100000"/>
              </a:lnSpc>
              <a:spcBef>
                <a:spcPts val="0"/>
              </a:spcBef>
              <a:spcAft>
                <a:spcPts val="0"/>
              </a:spcAft>
              <a:buClr>
                <a:srgbClr val="FF778A"/>
              </a:buClr>
              <a:buSzPts val="1400"/>
              <a:buNone/>
              <a:defRPr sz="1400">
                <a:solidFill>
                  <a:srgbClr val="FF778A"/>
                </a:solidFill>
              </a:defRPr>
            </a:lvl9pPr>
          </a:lstStyle>
          <a:p/>
        </p:txBody>
      </p:sp>
      <p:sp>
        <p:nvSpPr>
          <p:cNvPr id="93" name="Google Shape;93;p8"/>
          <p:cNvSpPr txBox="1"/>
          <p:nvPr>
            <p:ph idx="1" type="subTitle"/>
          </p:nvPr>
        </p:nvSpPr>
        <p:spPr>
          <a:xfrm>
            <a:off x="901850" y="3432200"/>
            <a:ext cx="2010900" cy="9039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94" name="Google Shape;94;p8"/>
          <p:cNvSpPr txBox="1"/>
          <p:nvPr>
            <p:ph idx="2" type="title"/>
          </p:nvPr>
        </p:nvSpPr>
        <p:spPr>
          <a:xfrm>
            <a:off x="3567000" y="2813325"/>
            <a:ext cx="20109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1400"/>
              <a:buNone/>
              <a:defRPr i="0" sz="2200">
                <a:solidFill>
                  <a:schemeClr val="accent2"/>
                </a:solidFill>
              </a:defRPr>
            </a:lvl1pPr>
            <a:lvl2pPr lvl="1" algn="ctr">
              <a:lnSpc>
                <a:spcPct val="100000"/>
              </a:lnSpc>
              <a:spcBef>
                <a:spcPts val="0"/>
              </a:spcBef>
              <a:spcAft>
                <a:spcPts val="0"/>
              </a:spcAft>
              <a:buClr>
                <a:srgbClr val="FF778A"/>
              </a:buClr>
              <a:buSzPts val="1400"/>
              <a:buNone/>
              <a:defRPr sz="1400">
                <a:solidFill>
                  <a:srgbClr val="FF778A"/>
                </a:solidFill>
              </a:defRPr>
            </a:lvl2pPr>
            <a:lvl3pPr lvl="2" algn="ctr">
              <a:lnSpc>
                <a:spcPct val="100000"/>
              </a:lnSpc>
              <a:spcBef>
                <a:spcPts val="0"/>
              </a:spcBef>
              <a:spcAft>
                <a:spcPts val="0"/>
              </a:spcAft>
              <a:buClr>
                <a:srgbClr val="FF778A"/>
              </a:buClr>
              <a:buSzPts val="1400"/>
              <a:buNone/>
              <a:defRPr sz="1400">
                <a:solidFill>
                  <a:srgbClr val="FF778A"/>
                </a:solidFill>
              </a:defRPr>
            </a:lvl3pPr>
            <a:lvl4pPr lvl="3" algn="ctr">
              <a:lnSpc>
                <a:spcPct val="100000"/>
              </a:lnSpc>
              <a:spcBef>
                <a:spcPts val="0"/>
              </a:spcBef>
              <a:spcAft>
                <a:spcPts val="0"/>
              </a:spcAft>
              <a:buClr>
                <a:srgbClr val="FF778A"/>
              </a:buClr>
              <a:buSzPts val="1400"/>
              <a:buNone/>
              <a:defRPr sz="1400">
                <a:solidFill>
                  <a:srgbClr val="FF778A"/>
                </a:solidFill>
              </a:defRPr>
            </a:lvl4pPr>
            <a:lvl5pPr lvl="4" algn="ctr">
              <a:lnSpc>
                <a:spcPct val="100000"/>
              </a:lnSpc>
              <a:spcBef>
                <a:spcPts val="0"/>
              </a:spcBef>
              <a:spcAft>
                <a:spcPts val="0"/>
              </a:spcAft>
              <a:buClr>
                <a:srgbClr val="FF778A"/>
              </a:buClr>
              <a:buSzPts val="1400"/>
              <a:buNone/>
              <a:defRPr sz="1400">
                <a:solidFill>
                  <a:srgbClr val="FF778A"/>
                </a:solidFill>
              </a:defRPr>
            </a:lvl5pPr>
            <a:lvl6pPr lvl="5" algn="ctr">
              <a:lnSpc>
                <a:spcPct val="100000"/>
              </a:lnSpc>
              <a:spcBef>
                <a:spcPts val="0"/>
              </a:spcBef>
              <a:spcAft>
                <a:spcPts val="0"/>
              </a:spcAft>
              <a:buClr>
                <a:srgbClr val="FF778A"/>
              </a:buClr>
              <a:buSzPts val="1400"/>
              <a:buNone/>
              <a:defRPr sz="1400">
                <a:solidFill>
                  <a:srgbClr val="FF778A"/>
                </a:solidFill>
              </a:defRPr>
            </a:lvl6pPr>
            <a:lvl7pPr lvl="6" algn="ctr">
              <a:lnSpc>
                <a:spcPct val="100000"/>
              </a:lnSpc>
              <a:spcBef>
                <a:spcPts val="0"/>
              </a:spcBef>
              <a:spcAft>
                <a:spcPts val="0"/>
              </a:spcAft>
              <a:buClr>
                <a:srgbClr val="FF778A"/>
              </a:buClr>
              <a:buSzPts val="1400"/>
              <a:buNone/>
              <a:defRPr sz="1400">
                <a:solidFill>
                  <a:srgbClr val="FF778A"/>
                </a:solidFill>
              </a:defRPr>
            </a:lvl7pPr>
            <a:lvl8pPr lvl="7" algn="ctr">
              <a:lnSpc>
                <a:spcPct val="100000"/>
              </a:lnSpc>
              <a:spcBef>
                <a:spcPts val="0"/>
              </a:spcBef>
              <a:spcAft>
                <a:spcPts val="0"/>
              </a:spcAft>
              <a:buClr>
                <a:srgbClr val="FF778A"/>
              </a:buClr>
              <a:buSzPts val="1400"/>
              <a:buNone/>
              <a:defRPr sz="1400">
                <a:solidFill>
                  <a:srgbClr val="FF778A"/>
                </a:solidFill>
              </a:defRPr>
            </a:lvl8pPr>
            <a:lvl9pPr lvl="8" algn="ctr">
              <a:lnSpc>
                <a:spcPct val="100000"/>
              </a:lnSpc>
              <a:spcBef>
                <a:spcPts val="0"/>
              </a:spcBef>
              <a:spcAft>
                <a:spcPts val="0"/>
              </a:spcAft>
              <a:buClr>
                <a:srgbClr val="FF778A"/>
              </a:buClr>
              <a:buSzPts val="1400"/>
              <a:buNone/>
              <a:defRPr sz="1400">
                <a:solidFill>
                  <a:srgbClr val="FF778A"/>
                </a:solidFill>
              </a:defRPr>
            </a:lvl9pPr>
          </a:lstStyle>
          <a:p/>
        </p:txBody>
      </p:sp>
      <p:sp>
        <p:nvSpPr>
          <p:cNvPr id="95" name="Google Shape;95;p8"/>
          <p:cNvSpPr txBox="1"/>
          <p:nvPr>
            <p:ph idx="3" type="subTitle"/>
          </p:nvPr>
        </p:nvSpPr>
        <p:spPr>
          <a:xfrm>
            <a:off x="3566928" y="3432200"/>
            <a:ext cx="2010900" cy="9039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96" name="Google Shape;96;p8"/>
          <p:cNvSpPr txBox="1"/>
          <p:nvPr>
            <p:ph idx="4" type="title"/>
          </p:nvPr>
        </p:nvSpPr>
        <p:spPr>
          <a:xfrm>
            <a:off x="6233087" y="2813325"/>
            <a:ext cx="20109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1400"/>
              <a:buNone/>
              <a:defRPr i="0" sz="2200">
                <a:solidFill>
                  <a:schemeClr val="accent3"/>
                </a:solidFill>
              </a:defRPr>
            </a:lvl1pPr>
            <a:lvl2pPr lvl="1" algn="ctr">
              <a:lnSpc>
                <a:spcPct val="100000"/>
              </a:lnSpc>
              <a:spcBef>
                <a:spcPts val="0"/>
              </a:spcBef>
              <a:spcAft>
                <a:spcPts val="0"/>
              </a:spcAft>
              <a:buClr>
                <a:srgbClr val="FF778A"/>
              </a:buClr>
              <a:buSzPts val="1400"/>
              <a:buNone/>
              <a:defRPr sz="1400">
                <a:solidFill>
                  <a:srgbClr val="FF778A"/>
                </a:solidFill>
              </a:defRPr>
            </a:lvl2pPr>
            <a:lvl3pPr lvl="2" algn="ctr">
              <a:lnSpc>
                <a:spcPct val="100000"/>
              </a:lnSpc>
              <a:spcBef>
                <a:spcPts val="0"/>
              </a:spcBef>
              <a:spcAft>
                <a:spcPts val="0"/>
              </a:spcAft>
              <a:buClr>
                <a:srgbClr val="FF778A"/>
              </a:buClr>
              <a:buSzPts val="1400"/>
              <a:buNone/>
              <a:defRPr sz="1400">
                <a:solidFill>
                  <a:srgbClr val="FF778A"/>
                </a:solidFill>
              </a:defRPr>
            </a:lvl3pPr>
            <a:lvl4pPr lvl="3" algn="ctr">
              <a:lnSpc>
                <a:spcPct val="100000"/>
              </a:lnSpc>
              <a:spcBef>
                <a:spcPts val="0"/>
              </a:spcBef>
              <a:spcAft>
                <a:spcPts val="0"/>
              </a:spcAft>
              <a:buClr>
                <a:srgbClr val="FF778A"/>
              </a:buClr>
              <a:buSzPts val="1400"/>
              <a:buNone/>
              <a:defRPr sz="1400">
                <a:solidFill>
                  <a:srgbClr val="FF778A"/>
                </a:solidFill>
              </a:defRPr>
            </a:lvl4pPr>
            <a:lvl5pPr lvl="4" algn="ctr">
              <a:lnSpc>
                <a:spcPct val="100000"/>
              </a:lnSpc>
              <a:spcBef>
                <a:spcPts val="0"/>
              </a:spcBef>
              <a:spcAft>
                <a:spcPts val="0"/>
              </a:spcAft>
              <a:buClr>
                <a:srgbClr val="FF778A"/>
              </a:buClr>
              <a:buSzPts val="1400"/>
              <a:buNone/>
              <a:defRPr sz="1400">
                <a:solidFill>
                  <a:srgbClr val="FF778A"/>
                </a:solidFill>
              </a:defRPr>
            </a:lvl5pPr>
            <a:lvl6pPr lvl="5" algn="ctr">
              <a:lnSpc>
                <a:spcPct val="100000"/>
              </a:lnSpc>
              <a:spcBef>
                <a:spcPts val="0"/>
              </a:spcBef>
              <a:spcAft>
                <a:spcPts val="0"/>
              </a:spcAft>
              <a:buClr>
                <a:srgbClr val="FF778A"/>
              </a:buClr>
              <a:buSzPts val="1400"/>
              <a:buNone/>
              <a:defRPr sz="1400">
                <a:solidFill>
                  <a:srgbClr val="FF778A"/>
                </a:solidFill>
              </a:defRPr>
            </a:lvl6pPr>
            <a:lvl7pPr lvl="6" algn="ctr">
              <a:lnSpc>
                <a:spcPct val="100000"/>
              </a:lnSpc>
              <a:spcBef>
                <a:spcPts val="0"/>
              </a:spcBef>
              <a:spcAft>
                <a:spcPts val="0"/>
              </a:spcAft>
              <a:buClr>
                <a:srgbClr val="FF778A"/>
              </a:buClr>
              <a:buSzPts val="1400"/>
              <a:buNone/>
              <a:defRPr sz="1400">
                <a:solidFill>
                  <a:srgbClr val="FF778A"/>
                </a:solidFill>
              </a:defRPr>
            </a:lvl7pPr>
            <a:lvl8pPr lvl="7" algn="ctr">
              <a:lnSpc>
                <a:spcPct val="100000"/>
              </a:lnSpc>
              <a:spcBef>
                <a:spcPts val="0"/>
              </a:spcBef>
              <a:spcAft>
                <a:spcPts val="0"/>
              </a:spcAft>
              <a:buClr>
                <a:srgbClr val="FF778A"/>
              </a:buClr>
              <a:buSzPts val="1400"/>
              <a:buNone/>
              <a:defRPr sz="1400">
                <a:solidFill>
                  <a:srgbClr val="FF778A"/>
                </a:solidFill>
              </a:defRPr>
            </a:lvl8pPr>
            <a:lvl9pPr lvl="8" algn="ctr">
              <a:lnSpc>
                <a:spcPct val="100000"/>
              </a:lnSpc>
              <a:spcBef>
                <a:spcPts val="0"/>
              </a:spcBef>
              <a:spcAft>
                <a:spcPts val="0"/>
              </a:spcAft>
              <a:buClr>
                <a:srgbClr val="FF778A"/>
              </a:buClr>
              <a:buSzPts val="1400"/>
              <a:buNone/>
              <a:defRPr sz="1400">
                <a:solidFill>
                  <a:srgbClr val="FF778A"/>
                </a:solidFill>
              </a:defRPr>
            </a:lvl9pPr>
          </a:lstStyle>
          <a:p/>
        </p:txBody>
      </p:sp>
      <p:sp>
        <p:nvSpPr>
          <p:cNvPr id="97" name="Google Shape;97;p8"/>
          <p:cNvSpPr txBox="1"/>
          <p:nvPr>
            <p:ph idx="5" type="subTitle"/>
          </p:nvPr>
        </p:nvSpPr>
        <p:spPr>
          <a:xfrm>
            <a:off x="6233037" y="3432200"/>
            <a:ext cx="2010900" cy="9039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98" name="Google Shape;98;p8"/>
          <p:cNvSpPr txBox="1"/>
          <p:nvPr>
            <p:ph idx="6" type="title"/>
          </p:nvPr>
        </p:nvSpPr>
        <p:spPr>
          <a:xfrm>
            <a:off x="1739850" y="534975"/>
            <a:ext cx="5664300" cy="53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800"/>
              <a:buNone/>
              <a:defRPr i="0" sz="2400"/>
            </a:lvl1pPr>
            <a:lvl2pPr lvl="1" algn="ctr">
              <a:lnSpc>
                <a:spcPct val="100000"/>
              </a:lnSpc>
              <a:spcBef>
                <a:spcPts val="0"/>
              </a:spcBef>
              <a:spcAft>
                <a:spcPts val="0"/>
              </a:spcAft>
              <a:buClr>
                <a:schemeClr val="accent1"/>
              </a:buClr>
              <a:buSzPts val="1800"/>
              <a:buNone/>
              <a:defRPr sz="1800">
                <a:solidFill>
                  <a:schemeClr val="accent1"/>
                </a:solidFill>
              </a:defRPr>
            </a:lvl2pPr>
            <a:lvl3pPr lvl="2" algn="ctr">
              <a:lnSpc>
                <a:spcPct val="100000"/>
              </a:lnSpc>
              <a:spcBef>
                <a:spcPts val="0"/>
              </a:spcBef>
              <a:spcAft>
                <a:spcPts val="0"/>
              </a:spcAft>
              <a:buClr>
                <a:schemeClr val="accent1"/>
              </a:buClr>
              <a:buSzPts val="1800"/>
              <a:buNone/>
              <a:defRPr sz="1800">
                <a:solidFill>
                  <a:schemeClr val="accent1"/>
                </a:solidFill>
              </a:defRPr>
            </a:lvl3pPr>
            <a:lvl4pPr lvl="3" algn="ctr">
              <a:lnSpc>
                <a:spcPct val="100000"/>
              </a:lnSpc>
              <a:spcBef>
                <a:spcPts val="0"/>
              </a:spcBef>
              <a:spcAft>
                <a:spcPts val="0"/>
              </a:spcAft>
              <a:buClr>
                <a:schemeClr val="accent1"/>
              </a:buClr>
              <a:buSzPts val="1800"/>
              <a:buNone/>
              <a:defRPr sz="1800">
                <a:solidFill>
                  <a:schemeClr val="accent1"/>
                </a:solidFill>
              </a:defRPr>
            </a:lvl4pPr>
            <a:lvl5pPr lvl="4" algn="ctr">
              <a:lnSpc>
                <a:spcPct val="100000"/>
              </a:lnSpc>
              <a:spcBef>
                <a:spcPts val="0"/>
              </a:spcBef>
              <a:spcAft>
                <a:spcPts val="0"/>
              </a:spcAft>
              <a:buClr>
                <a:schemeClr val="accent1"/>
              </a:buClr>
              <a:buSzPts val="1800"/>
              <a:buNone/>
              <a:defRPr sz="1800">
                <a:solidFill>
                  <a:schemeClr val="accent1"/>
                </a:solidFill>
              </a:defRPr>
            </a:lvl5pPr>
            <a:lvl6pPr lvl="5" algn="ctr">
              <a:lnSpc>
                <a:spcPct val="100000"/>
              </a:lnSpc>
              <a:spcBef>
                <a:spcPts val="0"/>
              </a:spcBef>
              <a:spcAft>
                <a:spcPts val="0"/>
              </a:spcAft>
              <a:buClr>
                <a:schemeClr val="accent1"/>
              </a:buClr>
              <a:buSzPts val="1800"/>
              <a:buNone/>
              <a:defRPr sz="1800">
                <a:solidFill>
                  <a:schemeClr val="accent1"/>
                </a:solidFill>
              </a:defRPr>
            </a:lvl6pPr>
            <a:lvl7pPr lvl="6" algn="ctr">
              <a:lnSpc>
                <a:spcPct val="100000"/>
              </a:lnSpc>
              <a:spcBef>
                <a:spcPts val="0"/>
              </a:spcBef>
              <a:spcAft>
                <a:spcPts val="0"/>
              </a:spcAft>
              <a:buClr>
                <a:schemeClr val="accent1"/>
              </a:buClr>
              <a:buSzPts val="1800"/>
              <a:buNone/>
              <a:defRPr sz="1800">
                <a:solidFill>
                  <a:schemeClr val="accent1"/>
                </a:solidFill>
              </a:defRPr>
            </a:lvl7pPr>
            <a:lvl8pPr lvl="7" algn="ctr">
              <a:lnSpc>
                <a:spcPct val="100000"/>
              </a:lnSpc>
              <a:spcBef>
                <a:spcPts val="0"/>
              </a:spcBef>
              <a:spcAft>
                <a:spcPts val="0"/>
              </a:spcAft>
              <a:buClr>
                <a:schemeClr val="accent1"/>
              </a:buClr>
              <a:buSzPts val="1800"/>
              <a:buNone/>
              <a:defRPr sz="1800">
                <a:solidFill>
                  <a:schemeClr val="accent1"/>
                </a:solidFill>
              </a:defRPr>
            </a:lvl8pPr>
            <a:lvl9pPr lvl="8" algn="ctr">
              <a:lnSpc>
                <a:spcPct val="100000"/>
              </a:lnSpc>
              <a:spcBef>
                <a:spcPts val="0"/>
              </a:spcBef>
              <a:spcAft>
                <a:spcPts val="0"/>
              </a:spcAft>
              <a:buClr>
                <a:schemeClr val="accent1"/>
              </a:buClr>
              <a:buSzPts val="1800"/>
              <a:buNone/>
              <a:defRPr sz="1800">
                <a:solidFill>
                  <a:schemeClr val="accent1"/>
                </a:solidFill>
              </a:defRPr>
            </a:lvl9pPr>
          </a:lstStyle>
          <a:p/>
        </p:txBody>
      </p:sp>
      <p:grpSp>
        <p:nvGrpSpPr>
          <p:cNvPr id="99" name="Google Shape;99;p8"/>
          <p:cNvGrpSpPr/>
          <p:nvPr/>
        </p:nvGrpSpPr>
        <p:grpSpPr>
          <a:xfrm>
            <a:off x="329730" y="281345"/>
            <a:ext cx="8628146" cy="4661127"/>
            <a:chOff x="329730" y="281345"/>
            <a:chExt cx="8628146" cy="4661127"/>
          </a:xfrm>
        </p:grpSpPr>
        <p:sp>
          <p:nvSpPr>
            <p:cNvPr id="100" name="Google Shape;100;p8"/>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8"/>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8"/>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8"/>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8"/>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8"/>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5">
  <p:cSld name="CUSTOM_12_1_1_1_1">
    <p:bg>
      <p:bgPr>
        <a:blipFill>
          <a:blip r:embed="rId2">
            <a:alphaModFix/>
          </a:blip>
          <a:stretch>
            <a:fillRect/>
          </a:stretch>
        </a:blipFill>
      </p:bgPr>
    </p:bg>
    <p:spTree>
      <p:nvGrpSpPr>
        <p:cNvPr id="106" name="Shape 106"/>
        <p:cNvGrpSpPr/>
        <p:nvPr/>
      </p:nvGrpSpPr>
      <p:grpSpPr>
        <a:xfrm>
          <a:off x="0" y="0"/>
          <a:ext cx="0" cy="0"/>
          <a:chOff x="0" y="0"/>
          <a:chExt cx="0" cy="0"/>
        </a:xfrm>
      </p:grpSpPr>
      <p:sp>
        <p:nvSpPr>
          <p:cNvPr id="107" name="Google Shape;107;p9"/>
          <p:cNvSpPr txBox="1"/>
          <p:nvPr>
            <p:ph type="title"/>
          </p:nvPr>
        </p:nvSpPr>
        <p:spPr>
          <a:xfrm>
            <a:off x="712670" y="933125"/>
            <a:ext cx="4041900" cy="32772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700"/>
              <a:buNone/>
              <a:defRPr sz="4800"/>
            </a:lvl1pPr>
            <a:lvl2pPr lvl="1" algn="l">
              <a:lnSpc>
                <a:spcPct val="100000"/>
              </a:lnSpc>
              <a:spcBef>
                <a:spcPts val="0"/>
              </a:spcBef>
              <a:spcAft>
                <a:spcPts val="0"/>
              </a:spcAft>
              <a:buSzPts val="700"/>
              <a:buNone/>
              <a:defRPr sz="4800"/>
            </a:lvl2pPr>
            <a:lvl3pPr lvl="2" algn="l">
              <a:lnSpc>
                <a:spcPct val="100000"/>
              </a:lnSpc>
              <a:spcBef>
                <a:spcPts val="0"/>
              </a:spcBef>
              <a:spcAft>
                <a:spcPts val="0"/>
              </a:spcAft>
              <a:buSzPts val="700"/>
              <a:buNone/>
              <a:defRPr sz="4800"/>
            </a:lvl3pPr>
            <a:lvl4pPr lvl="3" algn="l">
              <a:lnSpc>
                <a:spcPct val="100000"/>
              </a:lnSpc>
              <a:spcBef>
                <a:spcPts val="0"/>
              </a:spcBef>
              <a:spcAft>
                <a:spcPts val="0"/>
              </a:spcAft>
              <a:buSzPts val="700"/>
              <a:buNone/>
              <a:defRPr sz="4800"/>
            </a:lvl4pPr>
            <a:lvl5pPr lvl="4" algn="l">
              <a:lnSpc>
                <a:spcPct val="100000"/>
              </a:lnSpc>
              <a:spcBef>
                <a:spcPts val="0"/>
              </a:spcBef>
              <a:spcAft>
                <a:spcPts val="0"/>
              </a:spcAft>
              <a:buSzPts val="700"/>
              <a:buNone/>
              <a:defRPr sz="4800"/>
            </a:lvl5pPr>
            <a:lvl6pPr lvl="5" algn="l">
              <a:lnSpc>
                <a:spcPct val="100000"/>
              </a:lnSpc>
              <a:spcBef>
                <a:spcPts val="0"/>
              </a:spcBef>
              <a:spcAft>
                <a:spcPts val="0"/>
              </a:spcAft>
              <a:buSzPts val="700"/>
              <a:buNone/>
              <a:defRPr sz="4800"/>
            </a:lvl6pPr>
            <a:lvl7pPr lvl="6" algn="l">
              <a:lnSpc>
                <a:spcPct val="100000"/>
              </a:lnSpc>
              <a:spcBef>
                <a:spcPts val="0"/>
              </a:spcBef>
              <a:spcAft>
                <a:spcPts val="0"/>
              </a:spcAft>
              <a:buSzPts val="700"/>
              <a:buNone/>
              <a:defRPr sz="4800"/>
            </a:lvl7pPr>
            <a:lvl8pPr lvl="7" algn="l">
              <a:lnSpc>
                <a:spcPct val="100000"/>
              </a:lnSpc>
              <a:spcBef>
                <a:spcPts val="0"/>
              </a:spcBef>
              <a:spcAft>
                <a:spcPts val="0"/>
              </a:spcAft>
              <a:buSzPts val="700"/>
              <a:buNone/>
              <a:defRPr sz="4800"/>
            </a:lvl8pPr>
            <a:lvl9pPr lvl="8" algn="l">
              <a:lnSpc>
                <a:spcPct val="100000"/>
              </a:lnSpc>
              <a:spcBef>
                <a:spcPts val="0"/>
              </a:spcBef>
              <a:spcAft>
                <a:spcPts val="0"/>
              </a:spcAft>
              <a:buSzPts val="700"/>
              <a:buNone/>
              <a:defRPr sz="4800"/>
            </a:lvl9pPr>
          </a:lstStyle>
          <a:p/>
        </p:txBody>
      </p:sp>
      <p:grpSp>
        <p:nvGrpSpPr>
          <p:cNvPr id="108" name="Google Shape;108;p9"/>
          <p:cNvGrpSpPr/>
          <p:nvPr/>
        </p:nvGrpSpPr>
        <p:grpSpPr>
          <a:xfrm>
            <a:off x="329730" y="281345"/>
            <a:ext cx="8628146" cy="4661127"/>
            <a:chOff x="329730" y="281345"/>
            <a:chExt cx="8628146" cy="4661127"/>
          </a:xfrm>
        </p:grpSpPr>
        <p:sp>
          <p:nvSpPr>
            <p:cNvPr id="109" name="Google Shape;109;p9"/>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9"/>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9"/>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9"/>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9"/>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9"/>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  TITLE &amp; LIST">
  <p:cSld name="CUSTOM_6_1_2_1">
    <p:bg>
      <p:bgPr>
        <a:blipFill>
          <a:blip r:embed="rId2">
            <a:alphaModFix/>
          </a:blip>
          <a:stretch>
            <a:fillRect/>
          </a:stretch>
        </a:blipFill>
      </p:bgPr>
    </p:bg>
    <p:spTree>
      <p:nvGrpSpPr>
        <p:cNvPr id="115" name="Shape 115"/>
        <p:cNvGrpSpPr/>
        <p:nvPr/>
      </p:nvGrpSpPr>
      <p:grpSpPr>
        <a:xfrm>
          <a:off x="0" y="0"/>
          <a:ext cx="0" cy="0"/>
          <a:chOff x="0" y="0"/>
          <a:chExt cx="0" cy="0"/>
        </a:xfrm>
      </p:grpSpPr>
      <p:sp>
        <p:nvSpPr>
          <p:cNvPr id="116" name="Google Shape;116;p10"/>
          <p:cNvSpPr txBox="1"/>
          <p:nvPr>
            <p:ph idx="1" type="subTitle"/>
          </p:nvPr>
        </p:nvSpPr>
        <p:spPr>
          <a:xfrm>
            <a:off x="712675" y="1079600"/>
            <a:ext cx="7718700" cy="3528900"/>
          </a:xfrm>
          <a:prstGeom prst="rect">
            <a:avLst/>
          </a:prstGeom>
          <a:noFill/>
          <a:ln>
            <a:noFill/>
          </a:ln>
        </p:spPr>
        <p:txBody>
          <a:bodyPr anchorCtr="0" anchor="ctr" bIns="0" lIns="0" spcFirstLastPara="1" rIns="0" wrap="square" tIns="0">
            <a:noAutofit/>
          </a:bodyPr>
          <a:lstStyle>
            <a:lvl1pPr lvl="0" algn="l">
              <a:lnSpc>
                <a:spcPct val="100000"/>
              </a:lnSpc>
              <a:spcBef>
                <a:spcPts val="300"/>
              </a:spcBef>
              <a:spcAft>
                <a:spcPts val="0"/>
              </a:spcAft>
              <a:buSzPts val="1600"/>
              <a:buNone/>
              <a:defRPr sz="1200"/>
            </a:lvl1pPr>
            <a:lvl2pPr lvl="1" algn="l">
              <a:lnSpc>
                <a:spcPct val="100000"/>
              </a:lnSpc>
              <a:spcBef>
                <a:spcPts val="300"/>
              </a:spcBef>
              <a:spcAft>
                <a:spcPts val="0"/>
              </a:spcAft>
              <a:buSzPts val="1600"/>
              <a:buNone/>
              <a:defRPr sz="1200"/>
            </a:lvl2pPr>
            <a:lvl3pPr lvl="2" algn="l">
              <a:lnSpc>
                <a:spcPct val="100000"/>
              </a:lnSpc>
              <a:spcBef>
                <a:spcPts val="300"/>
              </a:spcBef>
              <a:spcAft>
                <a:spcPts val="0"/>
              </a:spcAft>
              <a:buSzPts val="1600"/>
              <a:buNone/>
              <a:defRPr sz="1200"/>
            </a:lvl3pPr>
            <a:lvl4pPr lvl="3" algn="l">
              <a:lnSpc>
                <a:spcPct val="100000"/>
              </a:lnSpc>
              <a:spcBef>
                <a:spcPts val="300"/>
              </a:spcBef>
              <a:spcAft>
                <a:spcPts val="0"/>
              </a:spcAft>
              <a:buSzPts val="1600"/>
              <a:buNone/>
              <a:defRPr sz="1200"/>
            </a:lvl4pPr>
            <a:lvl5pPr lvl="4" algn="l">
              <a:lnSpc>
                <a:spcPct val="100000"/>
              </a:lnSpc>
              <a:spcBef>
                <a:spcPts val="300"/>
              </a:spcBef>
              <a:spcAft>
                <a:spcPts val="0"/>
              </a:spcAft>
              <a:buSzPts val="1600"/>
              <a:buNone/>
              <a:defRPr sz="1200"/>
            </a:lvl5pPr>
            <a:lvl6pPr lvl="5" algn="l">
              <a:lnSpc>
                <a:spcPct val="100000"/>
              </a:lnSpc>
              <a:spcBef>
                <a:spcPts val="300"/>
              </a:spcBef>
              <a:spcAft>
                <a:spcPts val="0"/>
              </a:spcAft>
              <a:buSzPts val="1600"/>
              <a:buNone/>
              <a:defRPr sz="1200"/>
            </a:lvl6pPr>
            <a:lvl7pPr lvl="6" algn="l">
              <a:lnSpc>
                <a:spcPct val="100000"/>
              </a:lnSpc>
              <a:spcBef>
                <a:spcPts val="300"/>
              </a:spcBef>
              <a:spcAft>
                <a:spcPts val="0"/>
              </a:spcAft>
              <a:buSzPts val="1600"/>
              <a:buNone/>
              <a:defRPr sz="1200"/>
            </a:lvl7pPr>
            <a:lvl8pPr lvl="7" algn="l">
              <a:lnSpc>
                <a:spcPct val="100000"/>
              </a:lnSpc>
              <a:spcBef>
                <a:spcPts val="300"/>
              </a:spcBef>
              <a:spcAft>
                <a:spcPts val="0"/>
              </a:spcAft>
              <a:buSzPts val="1600"/>
              <a:buNone/>
              <a:defRPr sz="1200"/>
            </a:lvl8pPr>
            <a:lvl9pPr lvl="8" algn="l">
              <a:lnSpc>
                <a:spcPct val="100000"/>
              </a:lnSpc>
              <a:spcBef>
                <a:spcPts val="300"/>
              </a:spcBef>
              <a:spcAft>
                <a:spcPts val="0"/>
              </a:spcAft>
              <a:buSzPts val="1600"/>
              <a:buNone/>
              <a:defRPr sz="1200"/>
            </a:lvl9pPr>
          </a:lstStyle>
          <a:p/>
        </p:txBody>
      </p:sp>
      <p:sp>
        <p:nvSpPr>
          <p:cNvPr id="117" name="Google Shape;117;p10"/>
          <p:cNvSpPr txBox="1"/>
          <p:nvPr>
            <p:ph type="title"/>
          </p:nvPr>
        </p:nvSpPr>
        <p:spPr>
          <a:xfrm>
            <a:off x="1739850" y="534975"/>
            <a:ext cx="5664300" cy="531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800"/>
              <a:buNone/>
              <a:defRPr i="0" sz="2400"/>
            </a:lvl1pPr>
            <a:lvl2pPr lvl="1" algn="ctr">
              <a:lnSpc>
                <a:spcPct val="100000"/>
              </a:lnSpc>
              <a:spcBef>
                <a:spcPts val="0"/>
              </a:spcBef>
              <a:spcAft>
                <a:spcPts val="0"/>
              </a:spcAft>
              <a:buClr>
                <a:schemeClr val="accent1"/>
              </a:buClr>
              <a:buSzPts val="1800"/>
              <a:buNone/>
              <a:defRPr sz="1800">
                <a:solidFill>
                  <a:schemeClr val="accent1"/>
                </a:solidFill>
              </a:defRPr>
            </a:lvl2pPr>
            <a:lvl3pPr lvl="2" algn="ctr">
              <a:lnSpc>
                <a:spcPct val="100000"/>
              </a:lnSpc>
              <a:spcBef>
                <a:spcPts val="0"/>
              </a:spcBef>
              <a:spcAft>
                <a:spcPts val="0"/>
              </a:spcAft>
              <a:buClr>
                <a:schemeClr val="accent1"/>
              </a:buClr>
              <a:buSzPts val="1800"/>
              <a:buNone/>
              <a:defRPr sz="1800">
                <a:solidFill>
                  <a:schemeClr val="accent1"/>
                </a:solidFill>
              </a:defRPr>
            </a:lvl3pPr>
            <a:lvl4pPr lvl="3" algn="ctr">
              <a:lnSpc>
                <a:spcPct val="100000"/>
              </a:lnSpc>
              <a:spcBef>
                <a:spcPts val="0"/>
              </a:spcBef>
              <a:spcAft>
                <a:spcPts val="0"/>
              </a:spcAft>
              <a:buClr>
                <a:schemeClr val="accent1"/>
              </a:buClr>
              <a:buSzPts val="1800"/>
              <a:buNone/>
              <a:defRPr sz="1800">
                <a:solidFill>
                  <a:schemeClr val="accent1"/>
                </a:solidFill>
              </a:defRPr>
            </a:lvl4pPr>
            <a:lvl5pPr lvl="4" algn="ctr">
              <a:lnSpc>
                <a:spcPct val="100000"/>
              </a:lnSpc>
              <a:spcBef>
                <a:spcPts val="0"/>
              </a:spcBef>
              <a:spcAft>
                <a:spcPts val="0"/>
              </a:spcAft>
              <a:buClr>
                <a:schemeClr val="accent1"/>
              </a:buClr>
              <a:buSzPts val="1800"/>
              <a:buNone/>
              <a:defRPr sz="1800">
                <a:solidFill>
                  <a:schemeClr val="accent1"/>
                </a:solidFill>
              </a:defRPr>
            </a:lvl5pPr>
            <a:lvl6pPr lvl="5" algn="ctr">
              <a:lnSpc>
                <a:spcPct val="100000"/>
              </a:lnSpc>
              <a:spcBef>
                <a:spcPts val="0"/>
              </a:spcBef>
              <a:spcAft>
                <a:spcPts val="0"/>
              </a:spcAft>
              <a:buClr>
                <a:schemeClr val="accent1"/>
              </a:buClr>
              <a:buSzPts val="1800"/>
              <a:buNone/>
              <a:defRPr sz="1800">
                <a:solidFill>
                  <a:schemeClr val="accent1"/>
                </a:solidFill>
              </a:defRPr>
            </a:lvl6pPr>
            <a:lvl7pPr lvl="6" algn="ctr">
              <a:lnSpc>
                <a:spcPct val="100000"/>
              </a:lnSpc>
              <a:spcBef>
                <a:spcPts val="0"/>
              </a:spcBef>
              <a:spcAft>
                <a:spcPts val="0"/>
              </a:spcAft>
              <a:buClr>
                <a:schemeClr val="accent1"/>
              </a:buClr>
              <a:buSzPts val="1800"/>
              <a:buNone/>
              <a:defRPr sz="1800">
                <a:solidFill>
                  <a:schemeClr val="accent1"/>
                </a:solidFill>
              </a:defRPr>
            </a:lvl7pPr>
            <a:lvl8pPr lvl="7" algn="ctr">
              <a:lnSpc>
                <a:spcPct val="100000"/>
              </a:lnSpc>
              <a:spcBef>
                <a:spcPts val="0"/>
              </a:spcBef>
              <a:spcAft>
                <a:spcPts val="0"/>
              </a:spcAft>
              <a:buClr>
                <a:schemeClr val="accent1"/>
              </a:buClr>
              <a:buSzPts val="1800"/>
              <a:buNone/>
              <a:defRPr sz="1800">
                <a:solidFill>
                  <a:schemeClr val="accent1"/>
                </a:solidFill>
              </a:defRPr>
            </a:lvl8pPr>
            <a:lvl9pPr lvl="8" algn="ctr">
              <a:lnSpc>
                <a:spcPct val="100000"/>
              </a:lnSpc>
              <a:spcBef>
                <a:spcPts val="0"/>
              </a:spcBef>
              <a:spcAft>
                <a:spcPts val="0"/>
              </a:spcAft>
              <a:buClr>
                <a:schemeClr val="accent1"/>
              </a:buClr>
              <a:buSzPts val="1800"/>
              <a:buNone/>
              <a:defRPr sz="1800">
                <a:solidFill>
                  <a:schemeClr val="accent1"/>
                </a:solidFill>
              </a:defRPr>
            </a:lvl9pPr>
          </a:lstStyle>
          <a:p/>
        </p:txBody>
      </p:sp>
      <p:grpSp>
        <p:nvGrpSpPr>
          <p:cNvPr id="118" name="Google Shape;118;p10"/>
          <p:cNvGrpSpPr/>
          <p:nvPr/>
        </p:nvGrpSpPr>
        <p:grpSpPr>
          <a:xfrm>
            <a:off x="646175" y="496497"/>
            <a:ext cx="8246370" cy="4435550"/>
            <a:chOff x="646175" y="496497"/>
            <a:chExt cx="8246370" cy="4435550"/>
          </a:xfrm>
        </p:grpSpPr>
        <p:sp>
          <p:nvSpPr>
            <p:cNvPr id="119" name="Google Shape;119;p10"/>
            <p:cNvSpPr/>
            <p:nvPr/>
          </p:nvSpPr>
          <p:spPr>
            <a:xfrm>
              <a:off x="8382375" y="2468797"/>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0"/>
            <p:cNvSpPr/>
            <p:nvPr/>
          </p:nvSpPr>
          <p:spPr>
            <a:xfrm>
              <a:off x="1739846" y="4833396"/>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0"/>
            <p:cNvSpPr/>
            <p:nvPr/>
          </p:nvSpPr>
          <p:spPr>
            <a:xfrm>
              <a:off x="7061966" y="866622"/>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0"/>
            <p:cNvSpPr/>
            <p:nvPr/>
          </p:nvSpPr>
          <p:spPr>
            <a:xfrm>
              <a:off x="8428966" y="47083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0"/>
            <p:cNvSpPr/>
            <p:nvPr/>
          </p:nvSpPr>
          <p:spPr>
            <a:xfrm>
              <a:off x="646175" y="496497"/>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0"/>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5"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629349" y="731450"/>
            <a:ext cx="5885400" cy="12522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lt1"/>
              </a:buClr>
              <a:buSzPts val="700"/>
              <a:buFont typeface="Sue Ellen Francisco"/>
              <a:buNone/>
              <a:defRPr b="0" i="0" sz="3300" u="none" cap="none" strike="noStrike">
                <a:solidFill>
                  <a:schemeClr val="lt1"/>
                </a:solidFill>
                <a:latin typeface="Sue Ellen Francisco"/>
                <a:ea typeface="Sue Ellen Francisco"/>
                <a:cs typeface="Sue Ellen Francisco"/>
                <a:sym typeface="Sue Ellen Francisco"/>
              </a:defRPr>
            </a:lvl1pPr>
            <a:lvl2pPr lvl="1" marR="0" rtl="0" algn="l">
              <a:lnSpc>
                <a:spcPct val="100000"/>
              </a:lnSpc>
              <a:spcBef>
                <a:spcPts val="0"/>
              </a:spcBef>
              <a:spcAft>
                <a:spcPts val="0"/>
              </a:spcAft>
              <a:buClr>
                <a:schemeClr val="lt1"/>
              </a:buClr>
              <a:buSzPts val="700"/>
              <a:buFont typeface="Joti One"/>
              <a:buNone/>
              <a:defRPr b="0" i="0" sz="900" u="none" cap="none" strike="noStrike">
                <a:solidFill>
                  <a:schemeClr val="lt1"/>
                </a:solidFill>
                <a:latin typeface="Joti One"/>
                <a:ea typeface="Joti One"/>
                <a:cs typeface="Joti One"/>
                <a:sym typeface="Joti One"/>
              </a:defRPr>
            </a:lvl2pPr>
            <a:lvl3pPr lvl="2" marR="0" rtl="0" algn="l">
              <a:lnSpc>
                <a:spcPct val="100000"/>
              </a:lnSpc>
              <a:spcBef>
                <a:spcPts val="0"/>
              </a:spcBef>
              <a:spcAft>
                <a:spcPts val="0"/>
              </a:spcAft>
              <a:buClr>
                <a:schemeClr val="lt1"/>
              </a:buClr>
              <a:buSzPts val="700"/>
              <a:buFont typeface="Joti One"/>
              <a:buNone/>
              <a:defRPr b="0" i="0" sz="900" u="none" cap="none" strike="noStrike">
                <a:solidFill>
                  <a:schemeClr val="lt1"/>
                </a:solidFill>
                <a:latin typeface="Joti One"/>
                <a:ea typeface="Joti One"/>
                <a:cs typeface="Joti One"/>
                <a:sym typeface="Joti One"/>
              </a:defRPr>
            </a:lvl3pPr>
            <a:lvl4pPr lvl="3" marR="0" rtl="0" algn="l">
              <a:lnSpc>
                <a:spcPct val="100000"/>
              </a:lnSpc>
              <a:spcBef>
                <a:spcPts val="0"/>
              </a:spcBef>
              <a:spcAft>
                <a:spcPts val="0"/>
              </a:spcAft>
              <a:buClr>
                <a:schemeClr val="lt1"/>
              </a:buClr>
              <a:buSzPts val="700"/>
              <a:buFont typeface="Joti One"/>
              <a:buNone/>
              <a:defRPr b="0" i="0" sz="900" u="none" cap="none" strike="noStrike">
                <a:solidFill>
                  <a:schemeClr val="lt1"/>
                </a:solidFill>
                <a:latin typeface="Joti One"/>
                <a:ea typeface="Joti One"/>
                <a:cs typeface="Joti One"/>
                <a:sym typeface="Joti One"/>
              </a:defRPr>
            </a:lvl4pPr>
            <a:lvl5pPr lvl="4" marR="0" rtl="0" algn="l">
              <a:lnSpc>
                <a:spcPct val="100000"/>
              </a:lnSpc>
              <a:spcBef>
                <a:spcPts val="0"/>
              </a:spcBef>
              <a:spcAft>
                <a:spcPts val="0"/>
              </a:spcAft>
              <a:buClr>
                <a:schemeClr val="lt1"/>
              </a:buClr>
              <a:buSzPts val="700"/>
              <a:buFont typeface="Joti One"/>
              <a:buNone/>
              <a:defRPr b="0" i="0" sz="900" u="none" cap="none" strike="noStrike">
                <a:solidFill>
                  <a:schemeClr val="lt1"/>
                </a:solidFill>
                <a:latin typeface="Joti One"/>
                <a:ea typeface="Joti One"/>
                <a:cs typeface="Joti One"/>
                <a:sym typeface="Joti One"/>
              </a:defRPr>
            </a:lvl5pPr>
            <a:lvl6pPr lvl="5" marR="0" rtl="0" algn="l">
              <a:lnSpc>
                <a:spcPct val="100000"/>
              </a:lnSpc>
              <a:spcBef>
                <a:spcPts val="0"/>
              </a:spcBef>
              <a:spcAft>
                <a:spcPts val="0"/>
              </a:spcAft>
              <a:buClr>
                <a:schemeClr val="lt1"/>
              </a:buClr>
              <a:buSzPts val="700"/>
              <a:buFont typeface="Joti One"/>
              <a:buNone/>
              <a:defRPr b="0" i="0" sz="900" u="none" cap="none" strike="noStrike">
                <a:solidFill>
                  <a:schemeClr val="lt1"/>
                </a:solidFill>
                <a:latin typeface="Joti One"/>
                <a:ea typeface="Joti One"/>
                <a:cs typeface="Joti One"/>
                <a:sym typeface="Joti One"/>
              </a:defRPr>
            </a:lvl6pPr>
            <a:lvl7pPr lvl="6" marR="0" rtl="0" algn="l">
              <a:lnSpc>
                <a:spcPct val="100000"/>
              </a:lnSpc>
              <a:spcBef>
                <a:spcPts val="0"/>
              </a:spcBef>
              <a:spcAft>
                <a:spcPts val="0"/>
              </a:spcAft>
              <a:buClr>
                <a:schemeClr val="lt1"/>
              </a:buClr>
              <a:buSzPts val="700"/>
              <a:buFont typeface="Joti One"/>
              <a:buNone/>
              <a:defRPr b="0" i="0" sz="900" u="none" cap="none" strike="noStrike">
                <a:solidFill>
                  <a:schemeClr val="lt1"/>
                </a:solidFill>
                <a:latin typeface="Joti One"/>
                <a:ea typeface="Joti One"/>
                <a:cs typeface="Joti One"/>
                <a:sym typeface="Joti One"/>
              </a:defRPr>
            </a:lvl7pPr>
            <a:lvl8pPr lvl="7" marR="0" rtl="0" algn="l">
              <a:lnSpc>
                <a:spcPct val="100000"/>
              </a:lnSpc>
              <a:spcBef>
                <a:spcPts val="0"/>
              </a:spcBef>
              <a:spcAft>
                <a:spcPts val="0"/>
              </a:spcAft>
              <a:buClr>
                <a:schemeClr val="lt1"/>
              </a:buClr>
              <a:buSzPts val="700"/>
              <a:buFont typeface="Joti One"/>
              <a:buNone/>
              <a:defRPr b="0" i="0" sz="900" u="none" cap="none" strike="noStrike">
                <a:solidFill>
                  <a:schemeClr val="lt1"/>
                </a:solidFill>
                <a:latin typeface="Joti One"/>
                <a:ea typeface="Joti One"/>
                <a:cs typeface="Joti One"/>
                <a:sym typeface="Joti One"/>
              </a:defRPr>
            </a:lvl8pPr>
            <a:lvl9pPr lvl="8" marR="0" rtl="0" algn="l">
              <a:lnSpc>
                <a:spcPct val="100000"/>
              </a:lnSpc>
              <a:spcBef>
                <a:spcPts val="0"/>
              </a:spcBef>
              <a:spcAft>
                <a:spcPts val="0"/>
              </a:spcAft>
              <a:buClr>
                <a:schemeClr val="lt1"/>
              </a:buClr>
              <a:buSzPts val="700"/>
              <a:buFont typeface="Joti One"/>
              <a:buNone/>
              <a:defRPr b="0" i="0" sz="900" u="none" cap="none" strike="noStrike">
                <a:solidFill>
                  <a:schemeClr val="lt1"/>
                </a:solidFill>
                <a:latin typeface="Joti One"/>
                <a:ea typeface="Joti One"/>
                <a:cs typeface="Joti One"/>
                <a:sym typeface="Joti One"/>
              </a:defRPr>
            </a:lvl9pPr>
          </a:lstStyle>
          <a:p/>
        </p:txBody>
      </p:sp>
      <p:sp>
        <p:nvSpPr>
          <p:cNvPr id="7" name="Google Shape;7;p1"/>
          <p:cNvSpPr txBox="1"/>
          <p:nvPr>
            <p:ph idx="1" type="body"/>
          </p:nvPr>
        </p:nvSpPr>
        <p:spPr>
          <a:xfrm>
            <a:off x="1390725" y="2374775"/>
            <a:ext cx="4365900" cy="14775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1600"/>
              <a:buFont typeface="Barlow Semi Condensed Light"/>
              <a:buNone/>
              <a:defRPr b="0" i="0" sz="1600" u="none" cap="none" strike="noStrike">
                <a:solidFill>
                  <a:schemeClr val="lt1"/>
                </a:solidFill>
                <a:latin typeface="Barlow Semi Condensed Light"/>
                <a:ea typeface="Barlow Semi Condensed Light"/>
                <a:cs typeface="Barlow Semi Condensed Light"/>
                <a:sym typeface="Barlow Semi Condensed Light"/>
              </a:defRPr>
            </a:lvl1pPr>
            <a:lvl2pPr indent="-228600" lvl="1" marL="914400" marR="0" rtl="0" algn="l">
              <a:lnSpc>
                <a:spcPct val="100000"/>
              </a:lnSpc>
              <a:spcBef>
                <a:spcPts val="0"/>
              </a:spcBef>
              <a:spcAft>
                <a:spcPts val="0"/>
              </a:spcAft>
              <a:buClr>
                <a:schemeClr val="lt1"/>
              </a:buClr>
              <a:buSzPts val="1600"/>
              <a:buFont typeface="Barlow Semi Condensed Light"/>
              <a:buNone/>
              <a:defRPr b="0" i="0" sz="1600" u="none" cap="none" strike="noStrike">
                <a:solidFill>
                  <a:schemeClr val="lt1"/>
                </a:solidFill>
                <a:latin typeface="Barlow Semi Condensed Light"/>
                <a:ea typeface="Barlow Semi Condensed Light"/>
                <a:cs typeface="Barlow Semi Condensed Light"/>
                <a:sym typeface="Barlow Semi Condensed Light"/>
              </a:defRPr>
            </a:lvl2pPr>
            <a:lvl3pPr indent="-228600" lvl="2" marL="1371600" marR="0" rtl="0" algn="l">
              <a:lnSpc>
                <a:spcPct val="100000"/>
              </a:lnSpc>
              <a:spcBef>
                <a:spcPts val="0"/>
              </a:spcBef>
              <a:spcAft>
                <a:spcPts val="0"/>
              </a:spcAft>
              <a:buClr>
                <a:schemeClr val="lt1"/>
              </a:buClr>
              <a:buSzPts val="1600"/>
              <a:buFont typeface="Barlow Semi Condensed Light"/>
              <a:buNone/>
              <a:defRPr b="0" i="0" sz="1600" u="none" cap="none" strike="noStrike">
                <a:solidFill>
                  <a:schemeClr val="lt1"/>
                </a:solidFill>
                <a:latin typeface="Barlow Semi Condensed Light"/>
                <a:ea typeface="Barlow Semi Condensed Light"/>
                <a:cs typeface="Barlow Semi Condensed Light"/>
                <a:sym typeface="Barlow Semi Condensed Light"/>
              </a:defRPr>
            </a:lvl3pPr>
            <a:lvl4pPr indent="-228600" lvl="3" marL="1828800" marR="0" rtl="0" algn="l">
              <a:lnSpc>
                <a:spcPct val="100000"/>
              </a:lnSpc>
              <a:spcBef>
                <a:spcPts val="0"/>
              </a:spcBef>
              <a:spcAft>
                <a:spcPts val="0"/>
              </a:spcAft>
              <a:buClr>
                <a:schemeClr val="lt1"/>
              </a:buClr>
              <a:buSzPts val="1600"/>
              <a:buFont typeface="Barlow Semi Condensed Light"/>
              <a:buNone/>
              <a:defRPr b="0" i="0" sz="1600" u="none" cap="none" strike="noStrike">
                <a:solidFill>
                  <a:schemeClr val="lt1"/>
                </a:solidFill>
                <a:latin typeface="Barlow Semi Condensed Light"/>
                <a:ea typeface="Barlow Semi Condensed Light"/>
                <a:cs typeface="Barlow Semi Condensed Light"/>
                <a:sym typeface="Barlow Semi Condensed Light"/>
              </a:defRPr>
            </a:lvl4pPr>
            <a:lvl5pPr indent="-228600" lvl="4" marL="2286000" marR="0" rtl="0" algn="l">
              <a:lnSpc>
                <a:spcPct val="100000"/>
              </a:lnSpc>
              <a:spcBef>
                <a:spcPts val="0"/>
              </a:spcBef>
              <a:spcAft>
                <a:spcPts val="0"/>
              </a:spcAft>
              <a:buClr>
                <a:schemeClr val="lt1"/>
              </a:buClr>
              <a:buSzPts val="1600"/>
              <a:buFont typeface="Barlow Semi Condensed Light"/>
              <a:buNone/>
              <a:defRPr b="0" i="0" sz="1600" u="none" cap="none" strike="noStrike">
                <a:solidFill>
                  <a:schemeClr val="lt1"/>
                </a:solidFill>
                <a:latin typeface="Barlow Semi Condensed Light"/>
                <a:ea typeface="Barlow Semi Condensed Light"/>
                <a:cs typeface="Barlow Semi Condensed Light"/>
                <a:sym typeface="Barlow Semi Condensed Light"/>
              </a:defRPr>
            </a:lvl5pPr>
            <a:lvl6pPr indent="-228600" lvl="5" marL="2743200" marR="0" rtl="0" algn="l">
              <a:lnSpc>
                <a:spcPct val="100000"/>
              </a:lnSpc>
              <a:spcBef>
                <a:spcPts val="0"/>
              </a:spcBef>
              <a:spcAft>
                <a:spcPts val="0"/>
              </a:spcAft>
              <a:buClr>
                <a:schemeClr val="lt1"/>
              </a:buClr>
              <a:buSzPts val="1600"/>
              <a:buFont typeface="Barlow Semi Condensed Light"/>
              <a:buNone/>
              <a:defRPr b="0" i="0" sz="1600" u="none" cap="none" strike="noStrike">
                <a:solidFill>
                  <a:schemeClr val="lt1"/>
                </a:solidFill>
                <a:latin typeface="Barlow Semi Condensed Light"/>
                <a:ea typeface="Barlow Semi Condensed Light"/>
                <a:cs typeface="Barlow Semi Condensed Light"/>
                <a:sym typeface="Barlow Semi Condensed Light"/>
              </a:defRPr>
            </a:lvl6pPr>
            <a:lvl7pPr indent="-228600" lvl="6" marL="3200400" marR="0" rtl="0" algn="l">
              <a:lnSpc>
                <a:spcPct val="100000"/>
              </a:lnSpc>
              <a:spcBef>
                <a:spcPts val="0"/>
              </a:spcBef>
              <a:spcAft>
                <a:spcPts val="0"/>
              </a:spcAft>
              <a:buClr>
                <a:schemeClr val="lt1"/>
              </a:buClr>
              <a:buSzPts val="1600"/>
              <a:buFont typeface="Barlow Semi Condensed Light"/>
              <a:buNone/>
              <a:defRPr b="0" i="0" sz="1600" u="none" cap="none" strike="noStrike">
                <a:solidFill>
                  <a:schemeClr val="lt1"/>
                </a:solidFill>
                <a:latin typeface="Barlow Semi Condensed Light"/>
                <a:ea typeface="Barlow Semi Condensed Light"/>
                <a:cs typeface="Barlow Semi Condensed Light"/>
                <a:sym typeface="Barlow Semi Condensed Light"/>
              </a:defRPr>
            </a:lvl7pPr>
            <a:lvl8pPr indent="-228600" lvl="7" marL="3657600" marR="0" rtl="0" algn="l">
              <a:lnSpc>
                <a:spcPct val="100000"/>
              </a:lnSpc>
              <a:spcBef>
                <a:spcPts val="0"/>
              </a:spcBef>
              <a:spcAft>
                <a:spcPts val="0"/>
              </a:spcAft>
              <a:buClr>
                <a:schemeClr val="lt1"/>
              </a:buClr>
              <a:buSzPts val="1600"/>
              <a:buFont typeface="Barlow Semi Condensed Light"/>
              <a:buNone/>
              <a:defRPr b="0" i="0" sz="1600" u="none" cap="none" strike="noStrike">
                <a:solidFill>
                  <a:schemeClr val="lt1"/>
                </a:solidFill>
                <a:latin typeface="Barlow Semi Condensed Light"/>
                <a:ea typeface="Barlow Semi Condensed Light"/>
                <a:cs typeface="Barlow Semi Condensed Light"/>
                <a:sym typeface="Barlow Semi Condensed Light"/>
              </a:defRPr>
            </a:lvl8pPr>
            <a:lvl9pPr indent="-228600" lvl="8" marL="4114800" marR="0" rtl="0" algn="l">
              <a:lnSpc>
                <a:spcPct val="100000"/>
              </a:lnSpc>
              <a:spcBef>
                <a:spcPts val="0"/>
              </a:spcBef>
              <a:spcAft>
                <a:spcPts val="0"/>
              </a:spcAft>
              <a:buClr>
                <a:schemeClr val="lt1"/>
              </a:buClr>
              <a:buSzPts val="1600"/>
              <a:buFont typeface="Barlow Semi Condensed Light"/>
              <a:buNone/>
              <a:defRPr b="0" i="0" sz="1600" u="none" cap="none" strike="noStrike">
                <a:solidFill>
                  <a:schemeClr val="lt1"/>
                </a:solidFill>
                <a:latin typeface="Barlow Semi Condensed Light"/>
                <a:ea typeface="Barlow Semi Condensed Light"/>
                <a:cs typeface="Barlow Semi Condensed Light"/>
                <a:sym typeface="Barlow Semi Condensed Light"/>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xml"/><Relationship Id="rId3" Type="http://schemas.openxmlformats.org/officeDocument/2006/relationships/image" Target="../media/image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 Id="rId3" Type="http://schemas.openxmlformats.org/officeDocument/2006/relationships/image" Target="../media/image7.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 Id="rId3" Type="http://schemas.openxmlformats.org/officeDocument/2006/relationships/image" Target="../media/image8.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 Id="rId3" Type="http://schemas.openxmlformats.org/officeDocument/2006/relationships/image" Target="../media/image6.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5"/>
          <p:cNvSpPr txBox="1"/>
          <p:nvPr>
            <p:ph type="ctrTitle"/>
          </p:nvPr>
        </p:nvSpPr>
        <p:spPr>
          <a:xfrm>
            <a:off x="1858703" y="1822833"/>
            <a:ext cx="5361300" cy="144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s"/>
              <a:t>Análisis</a:t>
            </a:r>
            <a:r>
              <a:rPr lang="es"/>
              <a:t> de Recurrencia</a:t>
            </a:r>
            <a:endParaRPr/>
          </a:p>
        </p:txBody>
      </p:sp>
      <p:sp>
        <p:nvSpPr>
          <p:cNvPr id="297" name="Google Shape;297;p25"/>
          <p:cNvSpPr txBox="1"/>
          <p:nvPr>
            <p:ph idx="1" type="subTitle"/>
          </p:nvPr>
        </p:nvSpPr>
        <p:spPr>
          <a:xfrm>
            <a:off x="1858700" y="3413158"/>
            <a:ext cx="5361300" cy="522600"/>
          </a:xfrm>
          <a:prstGeom prst="rect">
            <a:avLst/>
          </a:prstGeom>
        </p:spPr>
        <p:txBody>
          <a:bodyPr anchorCtr="0" anchor="t" bIns="0" lIns="0" spcFirstLastPara="1" rIns="0" wrap="square" tIns="0">
            <a:noAutofit/>
          </a:bodyPr>
          <a:lstStyle/>
          <a:p>
            <a:pPr indent="0" lvl="0" marL="0" rtl="0" algn="ctr">
              <a:lnSpc>
                <a:spcPct val="80000"/>
              </a:lnSpc>
              <a:spcBef>
                <a:spcPts val="0"/>
              </a:spcBef>
              <a:spcAft>
                <a:spcPts val="0"/>
              </a:spcAft>
              <a:buSzPts val="440"/>
              <a:buNone/>
            </a:pPr>
            <a:r>
              <a:rPr lang="es" sz="1740"/>
              <a:t>Xavier Cordova</a:t>
            </a:r>
            <a:endParaRPr sz="1740"/>
          </a:p>
          <a:p>
            <a:pPr indent="0" lvl="0" marL="0" rtl="0" algn="ctr">
              <a:lnSpc>
                <a:spcPct val="80000"/>
              </a:lnSpc>
              <a:spcBef>
                <a:spcPts val="0"/>
              </a:spcBef>
              <a:spcAft>
                <a:spcPts val="0"/>
              </a:spcAft>
              <a:buSzPts val="440"/>
              <a:buNone/>
            </a:pPr>
            <a:r>
              <a:rPr lang="es" sz="1740"/>
              <a:t>Isaac Escobar</a:t>
            </a:r>
            <a:endParaRPr sz="1740"/>
          </a:p>
          <a:p>
            <a:pPr indent="0" lvl="0" marL="0" rtl="0" algn="ctr">
              <a:lnSpc>
                <a:spcPct val="80000"/>
              </a:lnSpc>
              <a:spcBef>
                <a:spcPts val="0"/>
              </a:spcBef>
              <a:spcAft>
                <a:spcPts val="0"/>
              </a:spcAft>
              <a:buSzPts val="440"/>
              <a:buNone/>
            </a:pPr>
            <a:r>
              <a:rPr lang="es" sz="1740"/>
              <a:t>Josue Ferrin</a:t>
            </a:r>
            <a:endParaRPr sz="1740"/>
          </a:p>
          <a:p>
            <a:pPr indent="0" lvl="0" marL="0" rtl="0" algn="ctr">
              <a:lnSpc>
                <a:spcPct val="80000"/>
              </a:lnSpc>
              <a:spcBef>
                <a:spcPts val="0"/>
              </a:spcBef>
              <a:spcAft>
                <a:spcPts val="0"/>
              </a:spcAft>
              <a:buSzPts val="440"/>
              <a:buNone/>
            </a:pPr>
            <a:r>
              <a:rPr lang="es" sz="1740"/>
              <a:t>Nicole Lara</a:t>
            </a:r>
            <a:endParaRPr sz="174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6"/>
          <p:cNvSpPr txBox="1"/>
          <p:nvPr>
            <p:ph type="title"/>
          </p:nvPr>
        </p:nvSpPr>
        <p:spPr>
          <a:xfrm>
            <a:off x="819150" y="845600"/>
            <a:ext cx="7505700" cy="954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La recurrencia en la computación</a:t>
            </a:r>
            <a:endParaRPr/>
          </a:p>
        </p:txBody>
      </p:sp>
      <p:sp>
        <p:nvSpPr>
          <p:cNvPr id="303" name="Google Shape;303;p26"/>
          <p:cNvSpPr txBox="1"/>
          <p:nvPr>
            <p:ph idx="1" type="body"/>
          </p:nvPr>
        </p:nvSpPr>
        <p:spPr>
          <a:xfrm>
            <a:off x="819150" y="1990725"/>
            <a:ext cx="3491100" cy="2448000"/>
          </a:xfrm>
          <a:prstGeom prst="rect">
            <a:avLst/>
          </a:prstGeom>
        </p:spPr>
        <p:txBody>
          <a:bodyPr anchorCtr="0" anchor="t" bIns="0" lIns="0" spcFirstLastPara="1" rIns="0" wrap="square" tIns="0">
            <a:noAutofit/>
          </a:bodyPr>
          <a:lstStyle/>
          <a:p>
            <a:pPr indent="0" lvl="0" marL="0" rtl="0" algn="just">
              <a:spcBef>
                <a:spcPts val="0"/>
              </a:spcBef>
              <a:spcAft>
                <a:spcPts val="0"/>
              </a:spcAft>
              <a:buNone/>
            </a:pPr>
            <a:r>
              <a:rPr lang="es" sz="1700">
                <a:latin typeface="Times New Roman"/>
                <a:ea typeface="Times New Roman"/>
                <a:cs typeface="Times New Roman"/>
                <a:sym typeface="Times New Roman"/>
              </a:rPr>
              <a:t>En un algoritmo recursivo, la función t(n) que establece su complejidad viene dada por una ecuación de recurrencia. Una ecuación de recurrencia nos permiten indicar el tiempo de ejecución para los distintos casos del algoritmo recursivo (casos base y recursivo).</a:t>
            </a:r>
            <a:endParaRPr sz="17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pic>
        <p:nvPicPr>
          <p:cNvPr id="304" name="Google Shape;304;p26"/>
          <p:cNvPicPr preferRelativeResize="0"/>
          <p:nvPr/>
        </p:nvPicPr>
        <p:blipFill>
          <a:blip r:embed="rId3">
            <a:alphaModFix/>
          </a:blip>
          <a:stretch>
            <a:fillRect/>
          </a:stretch>
        </p:blipFill>
        <p:spPr>
          <a:xfrm>
            <a:off x="4973775" y="1990725"/>
            <a:ext cx="3416724" cy="19171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27"/>
          <p:cNvSpPr txBox="1"/>
          <p:nvPr>
            <p:ph type="title"/>
          </p:nvPr>
        </p:nvSpPr>
        <p:spPr>
          <a:xfrm>
            <a:off x="819150" y="845600"/>
            <a:ext cx="7505700" cy="954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Diferentes nombres</a:t>
            </a:r>
            <a:endParaRPr/>
          </a:p>
        </p:txBody>
      </p:sp>
      <p:sp>
        <p:nvSpPr>
          <p:cNvPr id="310" name="Google Shape;310;p27"/>
          <p:cNvSpPr txBox="1"/>
          <p:nvPr>
            <p:ph idx="1" type="body"/>
          </p:nvPr>
        </p:nvSpPr>
        <p:spPr>
          <a:xfrm>
            <a:off x="819150" y="1990725"/>
            <a:ext cx="7505700" cy="2448000"/>
          </a:xfrm>
          <a:prstGeom prst="rect">
            <a:avLst/>
          </a:prstGeom>
        </p:spPr>
        <p:txBody>
          <a:bodyPr anchorCtr="0" anchor="t" bIns="0" lIns="0" spcFirstLastPara="1" rIns="0" wrap="square" tIns="0">
            <a:noAutofit/>
          </a:bodyPr>
          <a:lstStyle/>
          <a:p>
            <a:pPr indent="-349250" lvl="0" marL="457200" rtl="0" algn="l">
              <a:spcBef>
                <a:spcPts val="0"/>
              </a:spcBef>
              <a:spcAft>
                <a:spcPts val="0"/>
              </a:spcAft>
              <a:buSzPts val="1900"/>
              <a:buFont typeface="Times New Roman"/>
              <a:buChar char="●"/>
            </a:pPr>
            <a:r>
              <a:rPr lang="es" sz="1900">
                <a:latin typeface="Times New Roman"/>
                <a:ea typeface="Times New Roman"/>
                <a:cs typeface="Times New Roman"/>
                <a:sym typeface="Times New Roman"/>
              </a:rPr>
              <a:t>Patrones</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Char char="●"/>
            </a:pPr>
            <a:r>
              <a:rPr lang="es" sz="1900">
                <a:latin typeface="Times New Roman"/>
                <a:ea typeface="Times New Roman"/>
                <a:cs typeface="Times New Roman"/>
                <a:sym typeface="Times New Roman"/>
              </a:rPr>
              <a:t>Conocimiento</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Char char="●"/>
            </a:pPr>
            <a:r>
              <a:rPr lang="es" sz="1900">
                <a:latin typeface="Times New Roman"/>
                <a:ea typeface="Times New Roman"/>
                <a:cs typeface="Times New Roman"/>
                <a:sym typeface="Times New Roman"/>
              </a:rPr>
              <a:t>Complejidad</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Char char="●"/>
            </a:pPr>
            <a:r>
              <a:rPr lang="es" sz="1900">
                <a:latin typeface="Times New Roman"/>
                <a:ea typeface="Times New Roman"/>
                <a:cs typeface="Times New Roman"/>
                <a:sym typeface="Times New Roman"/>
              </a:rPr>
              <a:t>Software</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Char char="●"/>
            </a:pPr>
            <a:r>
              <a:rPr lang="es" sz="1900">
                <a:latin typeface="Times New Roman"/>
                <a:ea typeface="Times New Roman"/>
                <a:cs typeface="Times New Roman"/>
                <a:sym typeface="Times New Roman"/>
              </a:rPr>
              <a:t>Disciplinas del Software</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Char char="●"/>
            </a:pPr>
            <a:r>
              <a:rPr lang="es" sz="1900">
                <a:latin typeface="Times New Roman"/>
                <a:ea typeface="Times New Roman"/>
                <a:cs typeface="Times New Roman"/>
                <a:sym typeface="Times New Roman"/>
              </a:rPr>
              <a:t>Desarrollo de software</a:t>
            </a:r>
            <a:endParaRPr sz="1900">
              <a:latin typeface="Times New Roman"/>
              <a:ea typeface="Times New Roman"/>
              <a:cs typeface="Times New Roman"/>
              <a:sym typeface="Times New Roman"/>
            </a:endParaRPr>
          </a:p>
        </p:txBody>
      </p:sp>
      <p:pic>
        <p:nvPicPr>
          <p:cNvPr id="311" name="Google Shape;311;p27"/>
          <p:cNvPicPr preferRelativeResize="0"/>
          <p:nvPr/>
        </p:nvPicPr>
        <p:blipFill>
          <a:blip r:embed="rId3">
            <a:alphaModFix/>
          </a:blip>
          <a:stretch>
            <a:fillRect/>
          </a:stretch>
        </p:blipFill>
        <p:spPr>
          <a:xfrm>
            <a:off x="4129549" y="1918870"/>
            <a:ext cx="4109326" cy="22968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28"/>
          <p:cNvSpPr txBox="1"/>
          <p:nvPr>
            <p:ph type="title"/>
          </p:nvPr>
        </p:nvSpPr>
        <p:spPr>
          <a:xfrm>
            <a:off x="819150" y="845600"/>
            <a:ext cx="7505700" cy="954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sz="3900"/>
              <a:t>Características</a:t>
            </a:r>
            <a:endParaRPr sz="3900"/>
          </a:p>
        </p:txBody>
      </p:sp>
      <p:sp>
        <p:nvSpPr>
          <p:cNvPr id="317" name="Google Shape;317;p28"/>
          <p:cNvSpPr txBox="1"/>
          <p:nvPr>
            <p:ph idx="1" type="body"/>
          </p:nvPr>
        </p:nvSpPr>
        <p:spPr>
          <a:xfrm>
            <a:off x="819150" y="2206250"/>
            <a:ext cx="7505700" cy="2448000"/>
          </a:xfrm>
          <a:prstGeom prst="rect">
            <a:avLst/>
          </a:prstGeom>
        </p:spPr>
        <p:txBody>
          <a:bodyPr anchorCtr="0" anchor="t" bIns="0" lIns="0" spcFirstLastPara="1" rIns="0" wrap="square" tIns="0">
            <a:noAutofit/>
          </a:bodyPr>
          <a:lstStyle/>
          <a:p>
            <a:pPr indent="-387350" lvl="0" marL="457200" rtl="0" algn="l">
              <a:spcBef>
                <a:spcPts val="0"/>
              </a:spcBef>
              <a:spcAft>
                <a:spcPts val="0"/>
              </a:spcAft>
              <a:buSzPts val="2500"/>
              <a:buFont typeface="Times New Roman"/>
              <a:buChar char="●"/>
            </a:pPr>
            <a:r>
              <a:rPr lang="es" sz="2500">
                <a:latin typeface="Times New Roman"/>
                <a:ea typeface="Times New Roman"/>
                <a:cs typeface="Times New Roman"/>
                <a:sym typeface="Times New Roman"/>
              </a:rPr>
              <a:t>Parámetros</a:t>
            </a:r>
            <a:endParaRPr sz="2500">
              <a:latin typeface="Times New Roman"/>
              <a:ea typeface="Times New Roman"/>
              <a:cs typeface="Times New Roman"/>
              <a:sym typeface="Times New Roman"/>
            </a:endParaRPr>
          </a:p>
          <a:p>
            <a:pPr indent="-387350" lvl="0" marL="457200" rtl="0" algn="l">
              <a:spcBef>
                <a:spcPts val="0"/>
              </a:spcBef>
              <a:spcAft>
                <a:spcPts val="0"/>
              </a:spcAft>
              <a:buSzPts val="2500"/>
              <a:buFont typeface="Times New Roman"/>
              <a:buChar char="●"/>
            </a:pPr>
            <a:r>
              <a:rPr lang="es" sz="2500">
                <a:latin typeface="Times New Roman"/>
                <a:ea typeface="Times New Roman"/>
                <a:cs typeface="Times New Roman"/>
                <a:sym typeface="Times New Roman"/>
              </a:rPr>
              <a:t>Caso base</a:t>
            </a:r>
            <a:endParaRPr sz="2500">
              <a:latin typeface="Times New Roman"/>
              <a:ea typeface="Times New Roman"/>
              <a:cs typeface="Times New Roman"/>
              <a:sym typeface="Times New Roman"/>
            </a:endParaRPr>
          </a:p>
          <a:p>
            <a:pPr indent="-387350" lvl="0" marL="457200" rtl="0" algn="l">
              <a:spcBef>
                <a:spcPts val="0"/>
              </a:spcBef>
              <a:spcAft>
                <a:spcPts val="0"/>
              </a:spcAft>
              <a:buSzPts val="2500"/>
              <a:buFont typeface="Times New Roman"/>
              <a:buChar char="●"/>
            </a:pPr>
            <a:r>
              <a:rPr lang="es" sz="2500">
                <a:latin typeface="Times New Roman"/>
                <a:ea typeface="Times New Roman"/>
                <a:cs typeface="Times New Roman"/>
                <a:sym typeface="Times New Roman"/>
              </a:rPr>
              <a:t>Se llama así misma la función</a:t>
            </a:r>
            <a:endParaRPr sz="2500">
              <a:latin typeface="Times New Roman"/>
              <a:ea typeface="Times New Roman"/>
              <a:cs typeface="Times New Roman"/>
              <a:sym typeface="Times New Roman"/>
            </a:endParaRPr>
          </a:p>
        </p:txBody>
      </p:sp>
      <p:pic>
        <p:nvPicPr>
          <p:cNvPr id="318" name="Google Shape;318;p28"/>
          <p:cNvPicPr preferRelativeResize="0"/>
          <p:nvPr/>
        </p:nvPicPr>
        <p:blipFill>
          <a:blip r:embed="rId3">
            <a:alphaModFix/>
          </a:blip>
          <a:stretch>
            <a:fillRect/>
          </a:stretch>
        </p:blipFill>
        <p:spPr>
          <a:xfrm>
            <a:off x="4350850" y="597850"/>
            <a:ext cx="4187050" cy="1973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29"/>
          <p:cNvSpPr txBox="1"/>
          <p:nvPr>
            <p:ph type="title"/>
          </p:nvPr>
        </p:nvSpPr>
        <p:spPr>
          <a:xfrm>
            <a:off x="819150" y="845600"/>
            <a:ext cx="7505700" cy="954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Definición </a:t>
            </a:r>
            <a:r>
              <a:rPr lang="es"/>
              <a:t>matemática</a:t>
            </a:r>
            <a:endParaRPr/>
          </a:p>
        </p:txBody>
      </p:sp>
      <p:sp>
        <p:nvSpPr>
          <p:cNvPr id="324" name="Google Shape;324;p29"/>
          <p:cNvSpPr txBox="1"/>
          <p:nvPr>
            <p:ph idx="1" type="body"/>
          </p:nvPr>
        </p:nvSpPr>
        <p:spPr>
          <a:xfrm>
            <a:off x="720000" y="1680875"/>
            <a:ext cx="7505700" cy="2448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sz="1500">
                <a:latin typeface="Times New Roman"/>
                <a:ea typeface="Times New Roman"/>
                <a:cs typeface="Times New Roman"/>
                <a:sym typeface="Times New Roman"/>
              </a:rPr>
              <a:t>Una relación de recurrencia es una fórmula que nos permite calcular los elementos de una secuencia, uno después de otro iniciando con uno o más valores.</a:t>
            </a:r>
            <a:endParaRPr sz="1500">
              <a:latin typeface="Times New Roman"/>
              <a:ea typeface="Times New Roman"/>
              <a:cs typeface="Times New Roman"/>
              <a:sym typeface="Times New Roman"/>
            </a:endParaRPr>
          </a:p>
          <a:p>
            <a:pPr indent="0" lvl="0" marL="0" rtl="0" algn="l">
              <a:spcBef>
                <a:spcPts val="0"/>
              </a:spcBef>
              <a:spcAft>
                <a:spcPts val="0"/>
              </a:spcAft>
              <a:buNone/>
            </a:pPr>
            <a:r>
              <a:rPr lang="es" sz="1500">
                <a:latin typeface="Times New Roman"/>
                <a:ea typeface="Times New Roman"/>
                <a:cs typeface="Times New Roman"/>
                <a:sym typeface="Times New Roman"/>
              </a:rPr>
              <a:t>Suponiendo por ejemplo que deseamos generar una secuencia de números x, X₁, X₂,... por medio de:</a:t>
            </a:r>
            <a:endParaRPr sz="1500">
              <a:latin typeface="Times New Roman"/>
              <a:ea typeface="Times New Roman"/>
              <a:cs typeface="Times New Roman"/>
              <a:sym typeface="Times New Roman"/>
            </a:endParaRPr>
          </a:p>
          <a:p>
            <a:pPr indent="0" lvl="0" marL="0" rtl="0" algn="l">
              <a:spcBef>
                <a:spcPts val="0"/>
              </a:spcBef>
              <a:spcAft>
                <a:spcPts val="0"/>
              </a:spcAft>
              <a:buNone/>
            </a:pPr>
            <a:r>
              <a:rPr lang="es" sz="1500">
                <a:latin typeface="Times New Roman"/>
                <a:ea typeface="Times New Roman"/>
                <a:cs typeface="Times New Roman"/>
                <a:sym typeface="Times New Roman"/>
              </a:rPr>
              <a:t>X</a:t>
            </a:r>
            <a:r>
              <a:rPr baseline="-25000" lang="es" sz="1500">
                <a:latin typeface="Times New Roman"/>
                <a:ea typeface="Times New Roman"/>
                <a:cs typeface="Times New Roman"/>
                <a:sym typeface="Times New Roman"/>
              </a:rPr>
              <a:t>n+1</a:t>
            </a:r>
            <a:r>
              <a:rPr lang="es" sz="1500">
                <a:latin typeface="Times New Roman"/>
                <a:ea typeface="Times New Roman"/>
                <a:cs typeface="Times New Roman"/>
                <a:sym typeface="Times New Roman"/>
              </a:rPr>
              <a:t>=3x</a:t>
            </a:r>
            <a:r>
              <a:rPr baseline="-25000" lang="es" sz="1500">
                <a:latin typeface="Times New Roman"/>
                <a:ea typeface="Times New Roman"/>
                <a:cs typeface="Times New Roman"/>
                <a:sym typeface="Times New Roman"/>
              </a:rPr>
              <a:t>n</a:t>
            </a:r>
            <a:r>
              <a:rPr lang="es" sz="1500">
                <a:latin typeface="Times New Roman"/>
                <a:ea typeface="Times New Roman"/>
                <a:cs typeface="Times New Roman"/>
                <a:sym typeface="Times New Roman"/>
              </a:rPr>
              <a:t> (x</a:t>
            </a:r>
            <a:r>
              <a:rPr baseline="-25000" lang="es" sz="1500">
                <a:latin typeface="Times New Roman"/>
                <a:ea typeface="Times New Roman"/>
                <a:cs typeface="Times New Roman"/>
                <a:sym typeface="Times New Roman"/>
              </a:rPr>
              <a:t>0</a:t>
            </a:r>
            <a:r>
              <a:rPr lang="es" sz="1500">
                <a:latin typeface="Times New Roman"/>
                <a:ea typeface="Times New Roman"/>
                <a:cs typeface="Times New Roman"/>
                <a:sym typeface="Times New Roman"/>
              </a:rPr>
              <a:t>=1)</a:t>
            </a:r>
            <a:endParaRPr sz="1500">
              <a:latin typeface="Times New Roman"/>
              <a:ea typeface="Times New Roman"/>
              <a:cs typeface="Times New Roman"/>
              <a:sym typeface="Times New Roman"/>
            </a:endParaRPr>
          </a:p>
          <a:p>
            <a:pPr indent="0" lvl="0" marL="0" rtl="0" algn="l">
              <a:spcBef>
                <a:spcPts val="0"/>
              </a:spcBef>
              <a:spcAft>
                <a:spcPts val="0"/>
              </a:spcAft>
              <a:buNone/>
            </a:pPr>
            <a:r>
              <a:t/>
            </a:r>
            <a:endParaRPr sz="1500">
              <a:latin typeface="Times New Roman"/>
              <a:ea typeface="Times New Roman"/>
              <a:cs typeface="Times New Roman"/>
              <a:sym typeface="Times New Roman"/>
            </a:endParaRPr>
          </a:p>
          <a:p>
            <a:pPr indent="0" lvl="0" marL="0" rtl="0" algn="l">
              <a:spcBef>
                <a:spcPts val="0"/>
              </a:spcBef>
              <a:spcAft>
                <a:spcPts val="0"/>
              </a:spcAft>
              <a:buNone/>
            </a:pPr>
            <a:r>
              <a:rPr lang="es" sz="1500">
                <a:latin typeface="Times New Roman"/>
                <a:ea typeface="Times New Roman"/>
                <a:cs typeface="Times New Roman"/>
                <a:sym typeface="Times New Roman"/>
              </a:rPr>
              <a:t>Que nos genera la secuencia: 1, 3, 9, 27, 81,</a:t>
            </a:r>
            <a:r>
              <a:rPr lang="es"/>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0"/>
          <p:cNvSpPr txBox="1"/>
          <p:nvPr>
            <p:ph type="title"/>
          </p:nvPr>
        </p:nvSpPr>
        <p:spPr>
          <a:xfrm>
            <a:off x="819150" y="845600"/>
            <a:ext cx="7505700" cy="954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Ej</a:t>
            </a:r>
            <a:r>
              <a:rPr lang="es"/>
              <a:t>emplo:</a:t>
            </a:r>
            <a:endParaRPr/>
          </a:p>
        </p:txBody>
      </p:sp>
      <p:sp>
        <p:nvSpPr>
          <p:cNvPr id="330" name="Google Shape;330;p30"/>
          <p:cNvSpPr txBox="1"/>
          <p:nvPr>
            <p:ph idx="1" type="body"/>
          </p:nvPr>
        </p:nvSpPr>
        <p:spPr>
          <a:xfrm>
            <a:off x="819150" y="1990725"/>
            <a:ext cx="7505700" cy="2448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D</a:t>
            </a:r>
            <a:r>
              <a:rPr lang="es"/>
              <a:t>igamos que queremos predecir los resultados de una secuencia como por ejemplo: 1, 3, 5, 7, 9, 11…</a:t>
            </a:r>
            <a:endParaRPr/>
          </a:p>
          <a:p>
            <a:pPr indent="0" lvl="0" marL="0" rtl="0" algn="l">
              <a:spcBef>
                <a:spcPts val="0"/>
              </a:spcBef>
              <a:spcAft>
                <a:spcPts val="0"/>
              </a:spcAft>
              <a:buNone/>
            </a:pPr>
            <a:r>
              <a:rPr lang="es"/>
              <a:t>La recurrencia busca simplificar ésto con fórmulas más simples.</a:t>
            </a:r>
            <a:endParaRPr/>
          </a:p>
          <a:p>
            <a:pPr indent="0" lvl="0" marL="0" rtl="0" algn="l">
              <a:spcBef>
                <a:spcPts val="0"/>
              </a:spcBef>
              <a:spcAft>
                <a:spcPts val="0"/>
              </a:spcAft>
              <a:buNone/>
            </a:pPr>
            <a:r>
              <a:rPr lang="es"/>
              <a:t>En éste caso podemos identificar que la fórmula de la secuencia es 2x+1.</a:t>
            </a:r>
            <a:endParaRPr/>
          </a:p>
          <a:p>
            <a:pPr indent="0" lvl="0" marL="0" rtl="0" algn="l">
              <a:spcBef>
                <a:spcPts val="0"/>
              </a:spcBef>
              <a:spcAft>
                <a:spcPts val="0"/>
              </a:spcAft>
              <a:buNone/>
            </a:pPr>
            <a:r>
              <a:rPr lang="es"/>
              <a:t>De esta manera podríamos por ejemplo identificar el elemento número 15 de la secuencia sin tener que calcularla toda desde un principio.</a:t>
            </a:r>
            <a:endParaRPr/>
          </a:p>
          <a:p>
            <a:pPr indent="0" lvl="0" marL="0" rtl="0" algn="l">
              <a:spcBef>
                <a:spcPts val="0"/>
              </a:spcBef>
              <a:spcAft>
                <a:spcPts val="0"/>
              </a:spcAft>
              <a:buNone/>
            </a:pPr>
            <a:r>
              <a:rPr lang="es"/>
              <a:t>Tal que sería algo como: 2(15)+1 = 31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1"/>
          <p:cNvSpPr/>
          <p:nvPr/>
        </p:nvSpPr>
        <p:spPr>
          <a:xfrm>
            <a:off x="1637878" y="712200"/>
            <a:ext cx="5524189" cy="1218813"/>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Gracias</a:t>
            </a:r>
          </a:p>
        </p:txBody>
      </p:sp>
      <p:pic>
        <p:nvPicPr>
          <p:cNvPr id="336" name="Google Shape;336;p31"/>
          <p:cNvPicPr preferRelativeResize="0"/>
          <p:nvPr/>
        </p:nvPicPr>
        <p:blipFill>
          <a:blip r:embed="rId3">
            <a:alphaModFix/>
          </a:blip>
          <a:stretch>
            <a:fillRect/>
          </a:stretch>
        </p:blipFill>
        <p:spPr>
          <a:xfrm>
            <a:off x="1104675" y="2327501"/>
            <a:ext cx="2745200" cy="2058900"/>
          </a:xfrm>
          <a:prstGeom prst="rect">
            <a:avLst/>
          </a:prstGeom>
          <a:noFill/>
          <a:ln>
            <a:noFill/>
          </a:ln>
        </p:spPr>
      </p:pic>
      <p:sp>
        <p:nvSpPr>
          <p:cNvPr id="337" name="Google Shape;337;p31"/>
          <p:cNvSpPr txBox="1"/>
          <p:nvPr/>
        </p:nvSpPr>
        <p:spPr>
          <a:xfrm>
            <a:off x="4798675" y="2787400"/>
            <a:ext cx="3347700" cy="113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3100">
                <a:solidFill>
                  <a:schemeClr val="accent2"/>
                </a:solidFill>
                <a:latin typeface="Times New Roman"/>
                <a:ea typeface="Times New Roman"/>
                <a:cs typeface="Times New Roman"/>
                <a:sym typeface="Times New Roman"/>
              </a:rPr>
              <a:t>A continuación… </a:t>
            </a:r>
            <a:endParaRPr b="1" sz="3100">
              <a:solidFill>
                <a:schemeClr val="accent2"/>
              </a:solidFill>
              <a:latin typeface="Times New Roman"/>
              <a:ea typeface="Times New Roman"/>
              <a:cs typeface="Times New Roman"/>
              <a:sym typeface="Times New Roman"/>
            </a:endParaRPr>
          </a:p>
          <a:p>
            <a:pPr indent="0" lvl="0" marL="0" rtl="0" algn="l">
              <a:spcBef>
                <a:spcPts val="0"/>
              </a:spcBef>
              <a:spcAft>
                <a:spcPts val="0"/>
              </a:spcAft>
              <a:buNone/>
            </a:pPr>
            <a:r>
              <a:rPr b="1" lang="es" sz="3100">
                <a:solidFill>
                  <a:schemeClr val="accent2"/>
                </a:solidFill>
                <a:latin typeface="Times New Roman"/>
                <a:ea typeface="Times New Roman"/>
                <a:cs typeface="Times New Roman"/>
                <a:sym typeface="Times New Roman"/>
              </a:rPr>
              <a:t>el </a:t>
            </a:r>
            <a:r>
              <a:rPr b="1" lang="es" sz="3100">
                <a:solidFill>
                  <a:schemeClr val="accent2"/>
                </a:solidFill>
                <a:latin typeface="Times New Roman"/>
                <a:ea typeface="Times New Roman"/>
                <a:cs typeface="Times New Roman"/>
                <a:sym typeface="Times New Roman"/>
              </a:rPr>
              <a:t>Código</a:t>
            </a:r>
            <a:endParaRPr b="1" sz="3100">
              <a:solidFill>
                <a:schemeClr val="accent2"/>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halkboard Background by Slidesgo">
  <a:themeElements>
    <a:clrScheme name="Office">
      <a:dk1>
        <a:srgbClr val="133B3E"/>
      </a:dk1>
      <a:lt1>
        <a:srgbClr val="FFFFFF"/>
      </a:lt1>
      <a:dk2>
        <a:srgbClr val="DD7E6B"/>
      </a:dk2>
      <a:lt2>
        <a:srgbClr val="EA9999"/>
      </a:lt2>
      <a:accent1>
        <a:srgbClr val="F9CB9C"/>
      </a:accent1>
      <a:accent2>
        <a:srgbClr val="FFE599"/>
      </a:accent2>
      <a:accent3>
        <a:srgbClr val="B6D7A8"/>
      </a:accent3>
      <a:accent4>
        <a:srgbClr val="A4C2F4"/>
      </a:accent4>
      <a:accent5>
        <a:srgbClr val="9FC5E8"/>
      </a:accent5>
      <a:accent6>
        <a:srgbClr val="B4A7D6"/>
      </a:accent6>
      <a:hlink>
        <a:srgbClr val="D5A6BD"/>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